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4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22BFE-75B4-57DD-7BC0-B4D5322F8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7E0A2B-5DAE-1741-CAF6-80C73D30B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30467-ECD8-EAA6-7376-93A8A8B54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8186-39BA-48D6-B48F-B8030B4A1BA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3B304-F5D0-DB3D-7AF9-188AEAFC3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4DDD0-11EB-3315-AA89-761736185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5478-010E-4647-8B99-FFEE3710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9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0D4D5-F622-3E56-DDB4-952382291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AC26A-31C9-F3ED-0C3D-C3DB90A86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A7BD3-D9E1-DABD-EF55-1D406D898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8186-39BA-48D6-B48F-B8030B4A1BA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3D68E-9643-0F1B-1C3D-CFEBA2466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1D899-7F7D-647B-7986-13E88C977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5478-010E-4647-8B99-FFEE3710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B79FA-D11D-B0B8-5468-484E18970A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773209-58AB-1DBE-2689-BEDB046EE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3FCD9-A268-8554-65B4-919649DC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8186-39BA-48D6-B48F-B8030B4A1BA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1D918-F27D-7DB4-29F0-7DF47279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7CA74-94D5-8255-6245-A63B74D7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5478-010E-4647-8B99-FFEE3710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88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3693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F8F3B-C630-B8C4-2A28-EA7A92A7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CA6E9-D9B5-BCFF-C75C-280AC34A7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EE8B9-F8E1-536F-D1FF-84855754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8186-39BA-48D6-B48F-B8030B4A1BA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F9275-EB9D-4FA5-C326-45DE850A4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6E2AB-87C0-AA07-F1B5-CD92284B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5478-010E-4647-8B99-FFEE3710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6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7CA28-D175-46A3-AC58-BA75F051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CF171-90FB-353F-F0B4-B66AA1D06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7D8AF-D569-4BBF-6326-F0EF0F005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8186-39BA-48D6-B48F-B8030B4A1BA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7F3F5-8BF0-A238-2653-1E9D00D87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B0DF1-63E5-19FF-BDDA-75ABB2E7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5478-010E-4647-8B99-FFEE3710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7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16265-BCDE-8D3E-789D-F948BD387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1DA65-2D24-000A-E2C2-C5BB6353E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05E5A-3283-22DF-D0C6-8FB0C1D15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1D059-2BA6-0D8F-D3D9-16DF904A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8186-39BA-48D6-B48F-B8030B4A1BA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367CB-9BA2-2AD0-2053-444CFB29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9DBD7-EBD4-648B-7641-7756E3C94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5478-010E-4647-8B99-FFEE3710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1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27403-C788-24F5-CCFF-7CFF00037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3963E-760A-7B11-FEFB-96E614C5D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9B707-4360-2C00-A64C-BF8C91B72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D050E8-F105-BB5B-5DB2-D84E8AB3C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D536-71FD-00A5-EB7C-3F0E49DF3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73728A-5055-3E21-5C5C-8FD3BF46C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8186-39BA-48D6-B48F-B8030B4A1BA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D893B5-C73C-D021-4861-BEC6013A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F3AA09-1357-5A53-C4F0-61879833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5478-010E-4647-8B99-FFEE3710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9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01642-D9EB-C57F-8E44-98AD8ABAB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5E9D9-11C5-54EB-E6F6-450D72192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8186-39BA-48D6-B48F-B8030B4A1BA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7D894A-5D6A-7AC6-577B-F9DABAB10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BFAC9D-B35A-47BA-9554-31B2B9CDD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5478-010E-4647-8B99-FFEE3710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9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A0B05D-CFAE-E305-B120-732777CED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8186-39BA-48D6-B48F-B8030B4A1BA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E63F3B-1B07-1D3B-CF2F-B7271FCC8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CABED-D871-9830-CFF0-3805BE87E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5478-010E-4647-8B99-FFEE3710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0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74F68-6715-5C75-733B-B8599F671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8D2C-9FF6-C24C-BE82-1F1BAEB6C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E4B09-997A-7916-CD30-7E86A4763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24EE8-277F-58B1-7D73-20EDB17C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8186-39BA-48D6-B48F-B8030B4A1BA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61757-C216-D8A7-9E87-E43CBE14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2D203-8A46-5E2A-4703-F7CEBF0D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5478-010E-4647-8B99-FFEE3710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0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8E5FD-C2EA-75D9-3401-7036E9B1F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F5C275-D786-17FB-DED8-16AC775D2D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AA317-07A6-F665-EB00-CE5C54E5F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0871B-DC09-347A-295E-56547B34D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8186-39BA-48D6-B48F-B8030B4A1BA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F3EFC-023D-9FF8-DD08-7889AB6A7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22DBE-20BD-0B12-ABF9-2E3D2BC0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75478-010E-4647-8B99-FFEE3710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6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0242DC-C7DF-3DFC-32F8-57445AC25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7861E-7702-EA71-F80C-8AF8F7069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ECFB2-450C-01DF-2969-28280F3B0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C8186-39BA-48D6-B48F-B8030B4A1BA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5FC65-5B15-158A-1E48-372231352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891A4-F15A-A63D-02A2-0AF8E4C60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75478-010E-4647-8B99-FFEE3710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4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2A031-C0E1-3221-598B-364C4C2FD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93;p2">
            <a:extLst>
              <a:ext uri="{FF2B5EF4-FFF2-40B4-BE49-F238E27FC236}">
                <a16:creationId xmlns:a16="http://schemas.microsoft.com/office/drawing/2014/main" id="{614FF57A-8971-FB67-2003-7FED61DDBBE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319027" y="6223248"/>
            <a:ext cx="408372" cy="437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153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83813642-DDFD-01E3-3076-E947D43A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4190"/>
            <a:ext cx="10972800" cy="55052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NTHRAX HEAVY" panose="020B0907020201080204" pitchFamily="34" charset="0"/>
              </a:rPr>
              <a:t>PROJECT REFERENCES</a:t>
            </a:r>
            <a:endParaRPr lang="en-GB" sz="2800" dirty="0">
              <a:latin typeface="CONTHRAX HEAVY" panose="020B0907020201080204" pitchFamily="34" charset="0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E85A1162-2C3A-CBFD-834F-18AFB516FC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1338" y="1179261"/>
            <a:ext cx="478536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en-GB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Volume: 	            </a:t>
            </a: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Approx. 29,000 FRT</a:t>
            </a:r>
          </a:p>
          <a:p>
            <a:pPr marL="12700" lvl="0">
              <a:spcBef>
                <a:spcPts val="100"/>
              </a:spcBef>
              <a:defRPr/>
            </a:pPr>
            <a:r>
              <a:rPr lang="en-US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Commodity:           </a:t>
            </a: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Modules, Framing – Bottom beam</a:t>
            </a:r>
          </a:p>
          <a:p>
            <a:pPr marL="12700" marR="5080" lvl="0">
              <a:spcBef>
                <a:spcPts val="40"/>
              </a:spcBef>
              <a:defRPr/>
            </a:pPr>
            <a:r>
              <a:rPr lang="en-GB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Origin: 	</a:t>
            </a:r>
            <a:r>
              <a:rPr lang="en-US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            </a:t>
            </a: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Phu My, Vietnam</a:t>
            </a:r>
          </a:p>
          <a:p>
            <a:pPr marL="12700" marR="5080" lvl="0">
              <a:spcBef>
                <a:spcPts val="40"/>
              </a:spcBef>
              <a:defRPr/>
            </a:pPr>
            <a:r>
              <a:rPr lang="en-US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Port of Discharge:</a:t>
            </a:r>
            <a:r>
              <a:rPr lang="en-GB" sz="1200" dirty="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  </a:t>
            </a:r>
            <a:r>
              <a:rPr lang="it-IT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Houston, TX, USA</a:t>
            </a: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D59CA1D1-ED6A-2D18-56FB-B6230EBFEF6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1338" y="2443849"/>
            <a:ext cx="47853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CEB4DB-2AA8-DAC1-8DC6-A5CCF351924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50829" y="2402703"/>
            <a:ext cx="439101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Giving packaging solutions to ensure cargo optimize handling efficiency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Chartering of suitable bulk and multi-purpose (MPP) vessels for six scheduled voyages, tailored to cargo specifications and route requirements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Deployment of in-house stevedoring teams to support complex lifting and lashing operations, ensuring safe and compliant cargo handling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endParaRPr lang="en-US" sz="1200" kern="0" dirty="0">
              <a:solidFill>
                <a:srgbClr val="1D1D1B"/>
              </a:solidFill>
              <a:latin typeface="Gotham" pitchFamily="2" charset="0"/>
              <a:cs typeface="Gotham" pitchFamily="2" charset="0"/>
            </a:endParaRPr>
          </a:p>
        </p:txBody>
      </p:sp>
      <p:sp>
        <p:nvSpPr>
          <p:cNvPr id="27" name="Title 8">
            <a:extLst>
              <a:ext uri="{FF2B5EF4-FFF2-40B4-BE49-F238E27FC236}">
                <a16:creationId xmlns:a16="http://schemas.microsoft.com/office/drawing/2014/main" id="{25A0C06B-D760-4248-DAAF-4B3CBCC559E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" y="204190"/>
            <a:ext cx="10972800" cy="550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968B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CONTHRAX HEAVY" panose="020B0907020201080204" pitchFamily="34" charset="0"/>
              </a:rPr>
              <a:t>PROJECT REFERENCES</a:t>
            </a:r>
            <a:endParaRPr lang="en-GB" sz="2800" dirty="0">
              <a:latin typeface="CONTHRAX HEAVY" panose="020B0907020201080204" pitchFamily="34" charset="0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057DCCD-CE24-FD10-66A0-1032BC1D0CA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" y="698218"/>
            <a:ext cx="10515600" cy="409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200" cap="all" dirty="0">
                <a:solidFill>
                  <a:srgbClr val="3DB465"/>
                </a:solidFill>
                <a:latin typeface="Gotham Medium" pitchFamily="50" charset="0"/>
                <a:cs typeface="Gotham Medium" pitchFamily="50" charset="0"/>
              </a:rPr>
              <a:t>CASE STUDY – Niles + Guernsey Combined-Cycle Power </a:t>
            </a:r>
          </a:p>
        </p:txBody>
      </p:sp>
      <p:pic>
        <p:nvPicPr>
          <p:cNvPr id="7" name="object 8">
            <a:extLst>
              <a:ext uri="{FF2B5EF4-FFF2-40B4-BE49-F238E27FC236}">
                <a16:creationId xmlns:a16="http://schemas.microsoft.com/office/drawing/2014/main" id="{82DCED30-09A9-6746-936F-13B691654B2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02622" y="1225363"/>
            <a:ext cx="3187217" cy="2436971"/>
          </a:xfrm>
          <a:prstGeom prst="rect">
            <a:avLst/>
          </a:prstGeom>
        </p:spPr>
      </p:pic>
      <p:pic>
        <p:nvPicPr>
          <p:cNvPr id="8" name="object 9">
            <a:extLst>
              <a:ext uri="{FF2B5EF4-FFF2-40B4-BE49-F238E27FC236}">
                <a16:creationId xmlns:a16="http://schemas.microsoft.com/office/drawing/2014/main" id="{F75BA41F-7CF8-40CE-CCE7-D571E029690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1846" y="3731104"/>
            <a:ext cx="3208063" cy="2436972"/>
          </a:xfrm>
          <a:prstGeom prst="rect">
            <a:avLst/>
          </a:prstGeom>
        </p:spPr>
      </p:pic>
      <p:pic>
        <p:nvPicPr>
          <p:cNvPr id="9" name="object 10">
            <a:extLst>
              <a:ext uri="{FF2B5EF4-FFF2-40B4-BE49-F238E27FC236}">
                <a16:creationId xmlns:a16="http://schemas.microsoft.com/office/drawing/2014/main" id="{A7847BF5-E25E-8342-E9F2-C21223F0671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02622" y="3718966"/>
            <a:ext cx="3208063" cy="24369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541420-49BD-AF84-2B1F-447256718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847" y="1251146"/>
            <a:ext cx="3208063" cy="243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48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MT</vt:lpstr>
      <vt:lpstr>Calibri</vt:lpstr>
      <vt:lpstr>Calibri Light</vt:lpstr>
      <vt:lpstr>CONTHRAX HEAVY</vt:lpstr>
      <vt:lpstr>Gotham</vt:lpstr>
      <vt:lpstr>Gotham Medium</vt:lpstr>
      <vt:lpstr>Office Theme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Thuan Nguyen</dc:creator>
  <cp:lastModifiedBy>Thuan Nguyen</cp:lastModifiedBy>
  <cp:revision>1</cp:revision>
  <dcterms:created xsi:type="dcterms:W3CDTF">2025-10-20T06:35:23Z</dcterms:created>
  <dcterms:modified xsi:type="dcterms:W3CDTF">2025-10-20T06:35:39Z</dcterms:modified>
</cp:coreProperties>
</file>