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04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D7A43-C685-0A11-D170-E5D9643B36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2EEE7D-E64B-D99F-85C8-399F54193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5D38F-AEFA-0FFF-036F-1BDCED8EF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ED88-3AD1-4EBC-841B-FC96E25D959C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9E825-8503-7F16-6126-BA5407E3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2C731-B501-2846-CD6B-B2F7197D4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707C-860B-4BB4-9516-906A18C01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54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53039-5578-65EC-4EDA-22FA7275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1DC165-21F0-FBC3-6BBF-AA1728060A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C10E5-CF7E-E6AD-0971-317394B80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ED88-3AD1-4EBC-841B-FC96E25D959C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506B1-4659-2766-51AE-072C42E0A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96D8C-E3FD-75F6-3CC8-492133924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707C-860B-4BB4-9516-906A18C01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08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B24E8D-BD6D-6720-F80C-DDE596E8C8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872982-1F06-A8EE-21BD-599DA33EBB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FB7EC-55A1-813C-DEE1-961C0C2C7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ED88-3AD1-4EBC-841B-FC96E25D959C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A5AA4-E124-D2E8-E810-6FB8BE847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BD147-2ABD-2F00-744B-F12955A17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707C-860B-4BB4-9516-906A18C01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73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6398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D9D2D-C292-2659-2009-6F65A9E14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9E64B-181E-373B-C76C-18CBCCF45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92990-8B2C-DF99-BEEA-FC03687A0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ED88-3AD1-4EBC-841B-FC96E25D959C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70CA7-0583-93FD-F3DA-B4B6E7BF1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46B98-CBAF-DFEC-CE5E-4D9928F46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707C-860B-4BB4-9516-906A18C01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93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179F7-668B-C82E-42BE-F8CC0EA3B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0E2FB0-E40B-1C13-A6C2-84883EDD2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6E858-621B-98B6-1789-5CD335099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ED88-3AD1-4EBC-841B-FC96E25D959C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B9FCD-4FFE-9884-5E53-A51EBBA77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23935-A43E-0656-2C25-93345055F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707C-860B-4BB4-9516-906A18C01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9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B03DD-3D35-C053-E659-70BA7DA9B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C32C9-AE5B-333E-A321-CEA5F70C50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76D02F-4744-1DD6-5CCB-2FE541E9A1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75F75-0B06-B007-9B0E-8AD47FEB9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ED88-3AD1-4EBC-841B-FC96E25D959C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24F10E-2751-BD71-DE7E-B3B9F1BA9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8F60D-79A9-64C7-EA7F-2F2E6B56B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707C-860B-4BB4-9516-906A18C01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59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61274-033F-8BB3-FE78-6CD8D7BD0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27DBC9-034D-CDD6-C2CB-5A5E73B61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A3D3F2-B216-F114-2F17-BF31106E0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DD3409-4E1C-5410-7CA6-E433AA2CE9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C4C631-73A1-B35F-6E92-3791B07124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60EF8E-3DA6-BA08-F5E2-45BA8A2D2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ED88-3AD1-4EBC-841B-FC96E25D959C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F077E2-20D1-0CEB-0404-9A840D84A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32EE78-B8CA-6BA1-B141-0D0444538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707C-860B-4BB4-9516-906A18C01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6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7E410-959A-A109-C2A5-5915B3F28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4C19AE-893C-BEF0-FF8D-4D218130D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ED88-3AD1-4EBC-841B-FC96E25D959C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E2D30A-0793-C8D4-50EF-0234BCD70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0C698E-3D8C-759A-4534-A133911BE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707C-860B-4BB4-9516-906A18C01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06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5722E9-F467-D9F6-7897-5D0F3D1CA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ED88-3AD1-4EBC-841B-FC96E25D959C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5FF298-8BD1-5DE1-EFE2-8857FEC13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2C674-E74A-D761-F973-01E72CE87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707C-860B-4BB4-9516-906A18C01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69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E4752-7727-F436-D738-938B23A88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11F8B-B73D-1CFC-48E3-1EEBD2C04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283ACF-A87D-109B-F4FD-F1246C20E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FB2D17-8B91-7B53-40D2-9F72564C3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ED88-3AD1-4EBC-841B-FC96E25D959C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3ED294-3EF0-A10D-5755-49820150B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60BFDF-54C8-D746-1BCF-0204D3488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707C-860B-4BB4-9516-906A18C01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33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D476-51CD-8015-864B-177752676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B9470F-D0D6-2E32-389A-62EB48F821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C84117-EB8A-7EB3-436C-20A4137BB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6C3196-DE3C-270B-60FA-3334DE85C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ED88-3AD1-4EBC-841B-FC96E25D959C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D0F3D-3760-2548-AD69-7717A15BD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FD0C3F-0B8D-292B-EF73-A9E5B4577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707C-860B-4BB4-9516-906A18C01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18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19867F-BA35-E77E-AD71-D4F161B5A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384F4-02AA-55F5-F893-03E4E0C2C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E486B-B810-B9C6-55EE-D7C4875DCB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EED88-3AD1-4EBC-841B-FC96E25D959C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762F6-7295-F9D3-535E-8589EC2419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A0864-08FF-EE9A-1096-A0EBFE4DE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E707C-860B-4BB4-9516-906A18C01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90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44117-CF91-5543-AC97-8CD8F02A4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93;p2">
            <a:extLst>
              <a:ext uri="{FF2B5EF4-FFF2-40B4-BE49-F238E27FC236}">
                <a16:creationId xmlns:a16="http://schemas.microsoft.com/office/drawing/2014/main" id="{6961B829-EB1D-77F5-2F35-B0154D13707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319027" y="6223248"/>
            <a:ext cx="408372" cy="437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153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itle 8">
            <a:extLst>
              <a:ext uri="{FF2B5EF4-FFF2-40B4-BE49-F238E27FC236}">
                <a16:creationId xmlns:a16="http://schemas.microsoft.com/office/drawing/2014/main" id="{1A31095C-8D50-8124-103F-C383CA3B9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4190"/>
            <a:ext cx="10972800" cy="55052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ONTHRAX HEAVY" panose="020B0907020201080204" pitchFamily="34" charset="0"/>
              </a:rPr>
              <a:t>PROJECT REFERENCES</a:t>
            </a:r>
            <a:endParaRPr lang="en-GB" sz="2800" dirty="0">
              <a:latin typeface="CONTHRAX HEAVY" panose="020B0907020201080204" pitchFamily="34" charset="0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830C339D-B18A-0D09-7662-CA2A177B0F6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61338" y="1179261"/>
            <a:ext cx="47853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lang="en-GB" sz="1200" dirty="0">
                <a:solidFill>
                  <a:srgbClr val="0070C0"/>
                </a:solidFill>
                <a:latin typeface="Gotham Medium" pitchFamily="2" charset="0"/>
                <a:cs typeface="Gotham Medium" pitchFamily="2" charset="0"/>
              </a:rPr>
              <a:t>Volume: 	             </a:t>
            </a: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22,900 CBM / 3,000 MT / 4 shipments </a:t>
            </a:r>
          </a:p>
          <a:p>
            <a:pPr marL="12700" marR="5080" lvl="0">
              <a:spcBef>
                <a:spcPts val="40"/>
              </a:spcBef>
              <a:defRPr/>
            </a:pPr>
            <a:r>
              <a:rPr lang="en-GB" sz="1200" dirty="0">
                <a:solidFill>
                  <a:srgbClr val="0070C0"/>
                </a:solidFill>
                <a:latin typeface="Gotham Medium" pitchFamily="2" charset="0"/>
                <a:cs typeface="Gotham Medium" pitchFamily="2" charset="0"/>
              </a:rPr>
              <a:t>Origin: 	</a:t>
            </a:r>
            <a:r>
              <a:rPr lang="en-US" sz="1200" dirty="0">
                <a:solidFill>
                  <a:srgbClr val="0070C0"/>
                </a:solidFill>
                <a:latin typeface="Gotham Medium" pitchFamily="2" charset="0"/>
                <a:cs typeface="Gotham Medium" pitchFamily="2" charset="0"/>
              </a:rPr>
              <a:t>             </a:t>
            </a: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Tianjin port, China </a:t>
            </a:r>
          </a:p>
          <a:p>
            <a:pPr marL="12700" marR="5080" lvl="0">
              <a:spcBef>
                <a:spcPts val="40"/>
              </a:spcBef>
              <a:defRPr/>
            </a:pPr>
            <a:r>
              <a:rPr lang="en-US" sz="1200" dirty="0">
                <a:solidFill>
                  <a:srgbClr val="0070C0"/>
                </a:solidFill>
                <a:latin typeface="Gotham Medium" pitchFamily="2" charset="0"/>
                <a:cs typeface="Gotham Medium" pitchFamily="2" charset="0"/>
              </a:rPr>
              <a:t>Port of Discharge:</a:t>
            </a:r>
            <a:r>
              <a:rPr lang="en-GB" sz="1200" dirty="0">
                <a:solidFill>
                  <a:srgbClr val="0070C0"/>
                </a:solidFill>
                <a:latin typeface="Gotham Medium" pitchFamily="2" charset="0"/>
                <a:cs typeface="Gotham Medium" pitchFamily="2" charset="0"/>
              </a:rPr>
              <a:t>  </a:t>
            </a:r>
            <a:r>
              <a:rPr lang="it-IT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Long Beach, USA </a:t>
            </a: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9718A5FE-F7FB-B2AA-E407-C944BB537DA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61338" y="2443849"/>
            <a:ext cx="47853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Scope: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259977-2EED-921C-FD2F-C9CDA9FEB52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50829" y="2402703"/>
            <a:ext cx="399782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7015" marR="0" lvl="0" indent="-227965" defTabSz="914400" eaLnBrk="1" fontAlgn="auto" latinLnBrk="0" hangingPunct="1">
              <a:spcBef>
                <a:spcPts val="42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Full liner terms Ocean freight </a:t>
            </a:r>
          </a:p>
          <a:p>
            <a:pPr marL="247015" marR="0" lvl="0" indent="-227965" defTabSz="914400" eaLnBrk="1" fontAlgn="auto" latinLnBrk="0" hangingPunct="1">
              <a:spcBef>
                <a:spcPts val="42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Chartering break bulk carrier vessel </a:t>
            </a:r>
          </a:p>
          <a:p>
            <a:pPr marL="247015" marR="0" lvl="0" indent="-227965" defTabSz="914400" eaLnBrk="1" fontAlgn="auto" latinLnBrk="0" hangingPunct="1">
              <a:spcBef>
                <a:spcPts val="42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Loading onto vessel incl appropriate cargo stow arrangements. Cargo hold preparation for loading, layout dunnage by FLS own stevedores </a:t>
            </a:r>
          </a:p>
          <a:p>
            <a:pPr marL="247015" marR="0" lvl="0" indent="-227965" defTabSz="914400" eaLnBrk="1" fontAlgn="auto" latinLnBrk="0" hangingPunct="1">
              <a:spcBef>
                <a:spcPts val="42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Loading supervision by FLS Port supervisor</a:t>
            </a:r>
          </a:p>
        </p:txBody>
      </p:sp>
      <p:sp>
        <p:nvSpPr>
          <p:cNvPr id="27" name="Title 8">
            <a:extLst>
              <a:ext uri="{FF2B5EF4-FFF2-40B4-BE49-F238E27FC236}">
                <a16:creationId xmlns:a16="http://schemas.microsoft.com/office/drawing/2014/main" id="{670ABC22-2EF2-6E0C-B796-00C4507B53D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9600" y="204190"/>
            <a:ext cx="10972800" cy="550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968B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CONTHRAX HEAVY" panose="020B0907020201080204" pitchFamily="34" charset="0"/>
              </a:rPr>
              <a:t>PROJECT REFERENCES</a:t>
            </a:r>
            <a:endParaRPr lang="en-GB" sz="2800" dirty="0">
              <a:latin typeface="CONTHRAX HEAVY" panose="020B0907020201080204" pitchFamily="34" charset="0"/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2D19BF7F-0BCE-5504-44D7-2D7521BD960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9600" y="698218"/>
            <a:ext cx="10515600" cy="409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200" cap="all" dirty="0">
                <a:solidFill>
                  <a:srgbClr val="3DB465"/>
                </a:solidFill>
                <a:latin typeface="Gotham Medium" pitchFamily="50" charset="0"/>
                <a:cs typeface="Gotham Medium" pitchFamily="50" charset="0"/>
              </a:rPr>
              <a:t>CASE STUDY – LA clippers stadium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D21DD3-4695-5945-2B9B-4F6CEFDD5D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028760" y="1108104"/>
            <a:ext cx="3073146" cy="25900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2333FB-FE35-3D46-7128-5220B9C6D45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709282" y="1108104"/>
            <a:ext cx="3254936" cy="25952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540E56-4082-48BC-3CED-43BDC8EBE39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709282" y="3835908"/>
            <a:ext cx="3254936" cy="22318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C5CCE2-88CB-0594-6CDD-A9E55B4E42E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028760" y="3853588"/>
            <a:ext cx="3073146" cy="221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99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Arial MT</vt:lpstr>
      <vt:lpstr>Calibri</vt:lpstr>
      <vt:lpstr>Calibri Light</vt:lpstr>
      <vt:lpstr>CONTHRAX HEAVY</vt:lpstr>
      <vt:lpstr>Gotham</vt:lpstr>
      <vt:lpstr>Gotham Medium</vt:lpstr>
      <vt:lpstr>Office Theme</vt:lpstr>
      <vt:lpstr>PROJECT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Thuan Nguyen</dc:creator>
  <cp:lastModifiedBy>Thuan Nguyen</cp:lastModifiedBy>
  <cp:revision>1</cp:revision>
  <dcterms:created xsi:type="dcterms:W3CDTF">2025-10-20T06:37:11Z</dcterms:created>
  <dcterms:modified xsi:type="dcterms:W3CDTF">2025-10-20T06:37:34Z</dcterms:modified>
</cp:coreProperties>
</file>