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C7B1-297E-E037-27BC-B3410D626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22339-BCAA-BD5C-E463-6A8560FA2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1A174-FF26-ABE7-D75D-35AD1CFE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65B4-E0F8-4051-A5D1-1300CB71377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AF15D-5EBA-C627-4727-45D512D9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C22E4-D500-719F-CC3D-E7A7AC39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88A0-2181-4039-A844-4F597BE3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AE3E-7408-932A-330A-F7B6074F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93734-DFCC-2624-2E39-626D84875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7DE6-11BE-8F8D-EF36-0C2F987A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65B4-E0F8-4051-A5D1-1300CB71377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66C52-84D9-9126-826D-0E762E16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B10C2-F778-36FC-4862-E50719AA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88A0-2181-4039-A844-4F597BE3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C9964-C14A-5145-B93B-537B2C0B3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49302-3AD3-F32B-4DB0-2DD426DDF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4C08A-EBAA-9215-770D-D1AEE7EA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65B4-E0F8-4051-A5D1-1300CB71377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40A2E-1527-9D0A-AC55-90131182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C2A26-2D54-09C7-5562-8E5F8A78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88A0-2181-4039-A844-4F597BE3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3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388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5458-1CA9-2D77-8A1F-8DC1A21D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5C047-4299-9B7F-3C40-F75334D21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90D57-988A-67F4-0998-F847F6E0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65B4-E0F8-4051-A5D1-1300CB71377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9C1CA-CE4C-51F4-FFC7-BB3994D3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E15B0-35B4-82B9-2764-89134120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88A0-2181-4039-A844-4F597BE3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EA31A-B683-3ABF-D93C-5880125C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54DD2-0924-909B-11C6-0B7EFE6CB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D9A01-B70B-A99B-5D13-61E6790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65B4-E0F8-4051-A5D1-1300CB71377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4996F-801F-3EF3-5924-6EB1A07D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05264-B5D4-1673-BADF-B81C2F72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88A0-2181-4039-A844-4F597BE3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2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C48D-14F1-4BCD-969C-3791DCB0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C3A7A-BD08-F21E-E51F-A7247CCF6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7C282-8460-D882-9F3F-630370C32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3250-7BF7-D3CF-971E-D6BA6674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65B4-E0F8-4051-A5D1-1300CB71377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4C81B-B354-9362-8B59-6BB6177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B477F-8644-EA21-C218-C878B0D8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88A0-2181-4039-A844-4F597BE3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8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BCEFF-4001-2875-6338-68D39CF0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B22F4-459B-F1E9-77B9-7CD04CDBA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23799-7A12-FCCB-6B2A-7735E9231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27944-FE3C-BCB5-6F18-6D1B0C836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580A7-3C50-BE90-B1C5-5A106FCF8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3CDD36-4FC7-D43C-285D-4C2F877C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65B4-E0F8-4051-A5D1-1300CB71377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C303B-81EB-AE09-02E0-3F657BA4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2A4E9-579B-A6DE-F69F-2686CA62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88A0-2181-4039-A844-4F597BE3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1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1903-6F4C-3F98-0786-7ACF3ACC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DC679-DEA4-4BD8-D742-56A6C0B9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65B4-E0F8-4051-A5D1-1300CB71377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EAF29-8E38-D256-95A6-3B03C686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DA412-1251-21EC-A149-76BE954B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88A0-2181-4039-A844-4F597BE3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8AE0A-6FB3-3220-4994-FA8E7E97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65B4-E0F8-4051-A5D1-1300CB71377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5E82F-4DE5-475A-F0E0-5D7DBBC3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1A437-4531-952B-BD2B-048736A4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88A0-2181-4039-A844-4F597BE3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B9DC-50D4-A8D9-1161-546154B7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45D6-61D0-515F-8852-AF42337E3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13E89-9A42-93C1-8012-A5328BBD1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1FC9E-61F5-FF24-98C8-AF98545E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65B4-E0F8-4051-A5D1-1300CB71377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59C7B-5893-F5AD-F1AA-AAE24218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7F03B-54AC-3B1F-B12C-0D5588BE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88A0-2181-4039-A844-4F597BE3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1459-45AE-91FC-9215-55093515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24021-9775-0611-F67A-2800029E8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4E01E-4634-CE2F-A70C-8A8BEC7D1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B3FB1-F97E-1710-761B-AA1FF559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65B4-E0F8-4051-A5D1-1300CB71377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5CC55-3514-43E4-4FBC-3C6FFD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FE67D-5EA7-9360-FD6D-B2E0FE2B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88A0-2181-4039-A844-4F597BE3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2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C5E7F-4465-3130-61D7-34C5B87B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E8AC9-9AF6-52FE-7CCE-DAC2B013F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EC687-CF6D-FB85-DD03-88970104F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C65B4-E0F8-4051-A5D1-1300CB71377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1930C-1272-D521-5FA4-052FCBBAD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C663C-E258-9553-8209-2B4FFF632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888A0-2181-4039-A844-4F597BE3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BE934-2A2A-6FC5-77CE-BC739AC78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3;p2">
            <a:extLst>
              <a:ext uri="{FF2B5EF4-FFF2-40B4-BE49-F238E27FC236}">
                <a16:creationId xmlns:a16="http://schemas.microsoft.com/office/drawing/2014/main" id="{A576CF22-598D-2B30-16F9-A2D2BE102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19027" y="6223248"/>
            <a:ext cx="408372" cy="4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153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876D13A6-C0F9-D49B-3271-CB9C242A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C9FA38C5-A976-9E72-3F8D-1AF1BA1C78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1179261"/>
            <a:ext cx="4785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Volume: 	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805 x 53’ boxes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Origin: 	</a:t>
            </a: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Qingdao and Humen, China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Port of Discharge:</a:t>
            </a: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</a:t>
            </a:r>
            <a:r>
              <a:rPr lang="it-IT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Long Beach, USA 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00A16B31-F910-06C1-B516-A5016FFEFD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2064666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CE5ED5-BC45-1488-004F-2E86890327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0828" y="2023520"/>
            <a:ext cx="3851523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Full charter of suitable  vessels within a very tight schedule – within the budget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Engineering calculation for Lashing-securing  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Loading and discharging 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Lashing and securing on board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Customs clearance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Special COVID 19 action plan incl. disinfection required during critical time in China (end of 2021)</a:t>
            </a:r>
          </a:p>
        </p:txBody>
      </p:sp>
      <p:sp>
        <p:nvSpPr>
          <p:cNvPr id="27" name="Title 8">
            <a:extLst>
              <a:ext uri="{FF2B5EF4-FFF2-40B4-BE49-F238E27FC236}">
                <a16:creationId xmlns:a16="http://schemas.microsoft.com/office/drawing/2014/main" id="{2D33C4DC-B4A7-79BE-9D77-359248202F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204190"/>
            <a:ext cx="109728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968B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419C5ED-489B-EF7C-04BC-E33178EAB6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698218"/>
            <a:ext cx="10515600" cy="40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200" cap="all" dirty="0">
                <a:solidFill>
                  <a:srgbClr val="3DB465"/>
                </a:solidFill>
                <a:latin typeface="Gotham Medium" pitchFamily="50" charset="0"/>
                <a:cs typeface="Gotham Medium" pitchFamily="50" charset="0"/>
              </a:rPr>
              <a:t>CASE STUDY – 53’ INTERMODAL BOXES CHINA to us West Coast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4B0809-85C3-4A08-6C9A-BCC236D6AA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326" y="1219216"/>
            <a:ext cx="6750978" cy="22633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C6316A-3D03-42FB-0D9D-0CB00CF2B1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68" y="4127979"/>
            <a:ext cx="3517002" cy="2094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7AE763-D550-CE2B-A919-41451B564B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683" y="4127979"/>
            <a:ext cx="3673046" cy="2095269"/>
          </a:xfrm>
          <a:prstGeom prst="rect">
            <a:avLst/>
          </a:prstGeom>
        </p:spPr>
      </p:pic>
      <p:pic>
        <p:nvPicPr>
          <p:cNvPr id="15" name="Picture 14" descr="A large stack of boxes&#10;&#10;AI-generated content may be incorrect.">
            <a:extLst>
              <a:ext uri="{FF2B5EF4-FFF2-40B4-BE49-F238E27FC236}">
                <a16:creationId xmlns:a16="http://schemas.microsoft.com/office/drawing/2014/main" id="{DF72B93F-F6D8-51EC-A43F-433D3E541E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0" y="4127979"/>
            <a:ext cx="4012846" cy="20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MT</vt:lpstr>
      <vt:lpstr>Calibri</vt:lpstr>
      <vt:lpstr>Calibri Light</vt:lpstr>
      <vt:lpstr>CONTHRAX HEAVY</vt:lpstr>
      <vt:lpstr>Gotham</vt:lpstr>
      <vt:lpstr>Gotham Medium</vt:lpstr>
      <vt:lpstr>Office Theme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Thuan Nguyen</dc:creator>
  <cp:lastModifiedBy>Thuan Nguyen</cp:lastModifiedBy>
  <cp:revision>1</cp:revision>
  <dcterms:created xsi:type="dcterms:W3CDTF">2025-10-20T06:37:47Z</dcterms:created>
  <dcterms:modified xsi:type="dcterms:W3CDTF">2025-10-20T06:37:56Z</dcterms:modified>
</cp:coreProperties>
</file>