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4"/>
  </p:sldMasterIdLst>
  <p:notesMasterIdLst>
    <p:notesMasterId r:id="rId6"/>
  </p:notesMasterIdLst>
  <p:handoutMasterIdLst>
    <p:handoutMasterId r:id="rId7"/>
  </p:handoutMasterIdLst>
  <p:sldIdLst>
    <p:sldId id="4255" r:id="rId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868"/>
    <a:srgbClr val="0F8A32"/>
    <a:srgbClr val="3DB465"/>
    <a:srgbClr val="0968B1"/>
    <a:srgbClr val="031530"/>
    <a:srgbClr val="F1F4F1"/>
    <a:srgbClr val="0E1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94"/>
  </p:normalViewPr>
  <p:slideViewPr>
    <p:cSldViewPr snapToGrid="0">
      <p:cViewPr varScale="1">
        <p:scale>
          <a:sx n="121" d="100"/>
          <a:sy n="121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71E952-4B5C-7AA9-C310-60A95691DB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E460F-3105-7540-B27B-3F981D5BEF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BA526-2113-4E77-B000-209ABA57028F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0B097-E388-8A8C-2FB7-F1C9BC46E8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9904C-D771-07D1-293E-96B383B565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692B4-0163-4D57-96FE-9A798BF4A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92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1726"/>
          </a:xfrm>
          <a:prstGeom prst="rect">
            <a:avLst/>
          </a:prstGeom>
        </p:spPr>
        <p:txBody>
          <a:bodyPr vert="horz" lIns="96645" tIns="48323" rIns="96645" bIns="4832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1726"/>
          </a:xfrm>
          <a:prstGeom prst="rect">
            <a:avLst/>
          </a:prstGeom>
        </p:spPr>
        <p:txBody>
          <a:bodyPr vert="horz" lIns="96645" tIns="48323" rIns="96645" bIns="48323" rtlCol="0"/>
          <a:lstStyle>
            <a:lvl1pPr algn="r">
              <a:defRPr sz="1300"/>
            </a:lvl1pPr>
          </a:lstStyle>
          <a:p>
            <a:fld id="{4BA44265-3AFC-7A48-AC65-7E0CE2F0D7E3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5" tIns="48323" rIns="96645" bIns="4832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3"/>
          </a:xfrm>
          <a:prstGeom prst="rect">
            <a:avLst/>
          </a:prstGeom>
        </p:spPr>
        <p:txBody>
          <a:bodyPr vert="horz" lIns="96645" tIns="48323" rIns="96645" bIns="483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1726"/>
          </a:xfrm>
          <a:prstGeom prst="rect">
            <a:avLst/>
          </a:prstGeom>
        </p:spPr>
        <p:txBody>
          <a:bodyPr vert="horz" lIns="96645" tIns="48323" rIns="96645" bIns="4832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6"/>
          </a:xfrm>
          <a:prstGeom prst="rect">
            <a:avLst/>
          </a:prstGeom>
        </p:spPr>
        <p:txBody>
          <a:bodyPr vert="horz" lIns="96645" tIns="48323" rIns="96645" bIns="48323" rtlCol="0" anchor="b"/>
          <a:lstStyle>
            <a:lvl1pPr algn="r">
              <a:defRPr sz="1300"/>
            </a:lvl1pPr>
          </a:lstStyle>
          <a:p>
            <a:fld id="{26913EED-A0A0-7A4D-B097-3E4FE9FB03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12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 userDrawn="1"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 userDrawn="1"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9" name="Picture 8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D309D1E9-664A-0C40-B8FF-F7A6D0862C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5" y="5532909"/>
            <a:ext cx="1899362" cy="84264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CD93D70-C896-C449-8C1B-D4C2B1F21E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3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4CE352D8-40B7-8044-AA9C-3FB81937AE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5F5FE0B-0E8A-9349-A4AF-44254DBDDB5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8200" y="5759450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E99F2EA1-C512-114B-AE20-E8EED9BFADF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938345" y="5759450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370F812B-614F-5346-86D4-B03715FB337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938345" y="3457508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6" name="Title 10">
            <a:extLst>
              <a:ext uri="{FF2B5EF4-FFF2-40B4-BE49-F238E27FC236}">
                <a16:creationId xmlns:a16="http://schemas.microsoft.com/office/drawing/2014/main" id="{9BF023BB-8AC6-FA4F-A1F2-32E3F9279C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8F357019-D2C4-3B4A-9F5E-D181AD3A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9072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01/12/2021</a:t>
            </a:r>
            <a:endParaRPr lang="en-GB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5E61234-69CC-624C-9251-A60D289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263126"/>
            <a:ext cx="2669628" cy="3651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137EFD0-1D22-1B43-8601-7A19AB569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B77011D0-0BC1-3D40-AB6E-50D32D717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0D7B81DA-0530-6B4D-A6B6-325208FC2AA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938343" y="1608138"/>
            <a:ext cx="5415455" cy="1663633"/>
          </a:xfrm>
          <a:prstGeom prst="rect">
            <a:avLst/>
          </a:pr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13FF26E-73CE-924B-AF93-F9F98902DA7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938343" y="3906770"/>
            <a:ext cx="5415455" cy="1663633"/>
          </a:xfrm>
          <a:prstGeom prst="rect">
            <a:avLst/>
          </a:pr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endParaRPr lang="en-GB"/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8218A9F9-C453-B045-B7C3-62DD406547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19311" y="1458110"/>
            <a:ext cx="1590633" cy="1632937"/>
          </a:xfrm>
          <a:prstGeom prst="rect">
            <a:avLst/>
          </a:prstGeom>
          <a:effectLst/>
        </p:spPr>
      </p:pic>
      <p:pic>
        <p:nvPicPr>
          <p:cNvPr id="27" name="Picture 26" descr="A picture containing icon&#10;&#10;Description automatically generated">
            <a:extLst>
              <a:ext uri="{FF2B5EF4-FFF2-40B4-BE49-F238E27FC236}">
                <a16:creationId xmlns:a16="http://schemas.microsoft.com/office/drawing/2014/main" id="{6BBECE96-1175-2F46-97AD-70A6D35DA0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19311" y="3762410"/>
            <a:ext cx="1590633" cy="1632937"/>
          </a:xfrm>
          <a:prstGeom prst="rect">
            <a:avLst/>
          </a:prstGeom>
          <a:effectLst/>
        </p:spPr>
      </p:pic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38A001B-6B75-9D4B-8FA1-D4EFBAC207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1608138"/>
            <a:ext cx="4881109" cy="3965575"/>
          </a:xfrm>
          <a:prstGeom prst="rect">
            <a:avLst/>
          </a:pr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endParaRPr lang="en-GB"/>
          </a:p>
        </p:txBody>
      </p:sp>
      <p:pic>
        <p:nvPicPr>
          <p:cNvPr id="67" name="Picture 66" descr="A picture containing icon&#10;&#10;Description automatically generated">
            <a:extLst>
              <a:ext uri="{FF2B5EF4-FFF2-40B4-BE49-F238E27FC236}">
                <a16:creationId xmlns:a16="http://schemas.microsoft.com/office/drawing/2014/main" id="{BF59F4F8-3AF2-5E46-BF38-8404D3A1FA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8439" y="1422401"/>
            <a:ext cx="1590633" cy="16329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9545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27883A8E-EF0A-1743-976A-27FC7F229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940DB0-40AD-F64A-98A9-4DE1E726E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BB69755D-3364-A94C-8BC0-BAB39D0239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82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B997-DED6-0441-BC7C-151BBB09F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247F7-D1D6-E346-A30C-99B3C1201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Shape, circle&#10;&#10;Description automatically generated">
            <a:extLst>
              <a:ext uri="{FF2B5EF4-FFF2-40B4-BE49-F238E27FC236}">
                <a16:creationId xmlns:a16="http://schemas.microsoft.com/office/drawing/2014/main" id="{DEBC6BBD-67C1-BB43-9C23-A8D9224660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9" name="Title 10">
            <a:extLst>
              <a:ext uri="{FF2B5EF4-FFF2-40B4-BE49-F238E27FC236}">
                <a16:creationId xmlns:a16="http://schemas.microsoft.com/office/drawing/2014/main" id="{069D8C73-31AE-FE43-B9D1-6C1CFBDA2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9B741D4-1AE8-4445-BD61-C8417305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5441B401-A745-494B-9C7D-2C76B118A4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98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88BD8-569A-1942-B91E-E010EB464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059DDD3-7AAD-484C-9D10-DFAAA4B12FC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181598" y="560546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0" name="Title 10">
            <a:extLst>
              <a:ext uri="{FF2B5EF4-FFF2-40B4-BE49-F238E27FC236}">
                <a16:creationId xmlns:a16="http://schemas.microsoft.com/office/drawing/2014/main" id="{07826DD4-8E9D-9F46-B2EE-C9B01E34D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09160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EBD14763-FA8B-EC43-B16D-DF6B408050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B281BE2-105A-FC45-BABA-0E635780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F2021AD-2047-3844-8739-2DE32803BE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61128CF-C985-9840-9087-77B9E787A0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1598" y="1307087"/>
            <a:ext cx="6170614" cy="4041090"/>
          </a:xfrm>
          <a:prstGeom prst="rect">
            <a:avLst/>
          </a:pr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endParaRPr lang="en-GB"/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E06894C-86E6-E447-A8DE-FDE0068729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99619" y="1118449"/>
            <a:ext cx="2043441" cy="20977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87937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75758-DFBE-1249-9D9F-215466ECA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272205" y="1177761"/>
            <a:ext cx="2081595" cy="4705954"/>
          </a:xfrm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C510F334-BFD2-A449-8544-53F0F877C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09160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id="{868B514B-C316-974F-B572-EAB8E87E61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89F0F9-DF42-2D4D-928D-490640AA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D65B10F8-F63F-BE4C-9C0F-EF3721B56D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8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63E647-6F01-6A47-A551-CFC44B30D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97338" y="365125"/>
            <a:ext cx="1749197" cy="5518589"/>
          </a:xfrm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D5B1E73-E807-BC4C-B860-3DD6D19481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7931723" y="2425482"/>
            <a:ext cx="5518590" cy="1325563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5D06A463-571C-EF4E-874F-97FCF7AE1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1A43765-50B9-F346-81EF-078E9F78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6723D5A0-FED1-9E42-A985-FAFDA41B8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5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dishware, tableware, plate&#10;&#10;Description automatically generated">
            <a:extLst>
              <a:ext uri="{FF2B5EF4-FFF2-40B4-BE49-F238E27FC236}">
                <a16:creationId xmlns:a16="http://schemas.microsoft.com/office/drawing/2014/main" id="{718398DE-CAD1-8040-8D1F-0D1A848C4B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5" y="5532909"/>
            <a:ext cx="1899362" cy="842643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CB3CB-769D-E440-BC4A-776946D858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16375" y="5805409"/>
            <a:ext cx="246971" cy="246971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98714" y="5800533"/>
            <a:ext cx="258197" cy="258197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6B0260-E217-FE4A-AD24-C8E0FB066665}"/>
              </a:ext>
            </a:extLst>
          </p:cNvPr>
          <p:cNvSpPr txBox="1"/>
          <p:nvPr userDrawn="1"/>
        </p:nvSpPr>
        <p:spPr>
          <a:xfrm>
            <a:off x="9442792" y="5770583"/>
            <a:ext cx="1467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err="1">
                <a:solidFill>
                  <a:schemeClr val="bg1"/>
                </a:solidFill>
                <a:latin typeface="GOTHAM-BOOK" panose="02000504050000020004" pitchFamily="2" charset="0"/>
              </a:rPr>
              <a:t>fls-group.com</a:t>
            </a:r>
            <a:endParaRPr lang="en-GB" sz="1400">
              <a:solidFill>
                <a:schemeClr val="bg1"/>
              </a:solidFill>
              <a:latin typeface="GOTHAM-BOOK" panose="02000504050000020004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4D28C-32F4-4C42-84A8-4AD961ABDD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7657" y="5800533"/>
            <a:ext cx="1724946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C90204A-DB0E-8E40-92B3-63E567E99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9366" y="5800533"/>
            <a:ext cx="1826663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66642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CB3CB-769D-E440-BC4A-776946D858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16375" y="5805409"/>
            <a:ext cx="246971" cy="246971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8714" y="5800533"/>
            <a:ext cx="258197" cy="258197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6B0260-E217-FE4A-AD24-C8E0FB066665}"/>
              </a:ext>
            </a:extLst>
          </p:cNvPr>
          <p:cNvSpPr txBox="1"/>
          <p:nvPr userDrawn="1"/>
        </p:nvSpPr>
        <p:spPr>
          <a:xfrm>
            <a:off x="9442792" y="5770583"/>
            <a:ext cx="1467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err="1">
                <a:solidFill>
                  <a:schemeClr val="bg1"/>
                </a:solidFill>
                <a:latin typeface="GOTHAM-BOOK" panose="02000504050000020004" pitchFamily="2" charset="0"/>
              </a:rPr>
              <a:t>fls-group.com</a:t>
            </a:r>
            <a:endParaRPr lang="en-GB" sz="1400">
              <a:solidFill>
                <a:schemeClr val="bg1"/>
              </a:solidFill>
              <a:latin typeface="GOTHAM-BOOK" panose="0200050405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353266-9B7C-C948-AADD-E6E191C202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79655" y="5382569"/>
            <a:ext cx="2283920" cy="1143324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E52019-5CF9-7540-86E2-4BC41E4095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7657" y="5800533"/>
            <a:ext cx="1724946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0156634-B4A6-7044-83CB-DCA55429B7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9366" y="5800533"/>
            <a:ext cx="1826663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22738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CB3CB-769D-E440-BC4A-776946D858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16375" y="5805409"/>
            <a:ext cx="246971" cy="246971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8714" y="5800533"/>
            <a:ext cx="258197" cy="258197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6B0260-E217-FE4A-AD24-C8E0FB066665}"/>
              </a:ext>
            </a:extLst>
          </p:cNvPr>
          <p:cNvSpPr txBox="1"/>
          <p:nvPr userDrawn="1"/>
        </p:nvSpPr>
        <p:spPr>
          <a:xfrm>
            <a:off x="9442792" y="5770583"/>
            <a:ext cx="1467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err="1">
                <a:solidFill>
                  <a:schemeClr val="bg1"/>
                </a:solidFill>
                <a:latin typeface="GOTHAM-BOOK" panose="02000504050000020004" pitchFamily="2" charset="0"/>
              </a:rPr>
              <a:t>fls-group.com</a:t>
            </a:r>
            <a:endParaRPr lang="en-GB" sz="1400">
              <a:solidFill>
                <a:schemeClr val="bg1"/>
              </a:solidFill>
              <a:latin typeface="GOTHAM-BOOK" panose="0200050405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02F6F2-E604-524F-A8A7-B46298A844A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64202" y="5382569"/>
            <a:ext cx="2291676" cy="1143324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E0AA592-263A-6543-A2FA-DB0B39C35E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7657" y="5800533"/>
            <a:ext cx="1724946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4A27AE-4738-7441-80DE-31F894CCC3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9366" y="5800533"/>
            <a:ext cx="1826663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26997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CB3CB-769D-E440-BC4A-776946D858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16375" y="5805409"/>
            <a:ext cx="246971" cy="246971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8714" y="5800533"/>
            <a:ext cx="258197" cy="258197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6B0260-E217-FE4A-AD24-C8E0FB066665}"/>
              </a:ext>
            </a:extLst>
          </p:cNvPr>
          <p:cNvSpPr txBox="1"/>
          <p:nvPr userDrawn="1"/>
        </p:nvSpPr>
        <p:spPr>
          <a:xfrm>
            <a:off x="9442792" y="5770583"/>
            <a:ext cx="1467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err="1">
                <a:solidFill>
                  <a:schemeClr val="bg1"/>
                </a:solidFill>
                <a:latin typeface="GOTHAM-BOOK" panose="02000504050000020004" pitchFamily="2" charset="0"/>
              </a:rPr>
              <a:t>fls-group.com</a:t>
            </a:r>
            <a:endParaRPr lang="en-GB" sz="1400">
              <a:solidFill>
                <a:schemeClr val="bg1"/>
              </a:solidFill>
              <a:latin typeface="GOTHAM-BOOK" panose="0200050405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264819-B8F5-3A47-B582-6CF270D039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20545" y="5317078"/>
            <a:ext cx="2322122" cy="118052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9EE23AA-A491-5346-AFA3-D256BEC9AB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7657" y="5800533"/>
            <a:ext cx="1724946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15DDE8E-DB44-9144-8346-85D27C628E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9366" y="5800533"/>
            <a:ext cx="1826663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4526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 userDrawn="1"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 userDrawn="1"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0F496D-1AC1-A740-A19D-5BE2D18101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79655" y="5382569"/>
            <a:ext cx="2283920" cy="1143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E9CE9F6-B5D2-8D4B-9BC7-192528E93E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262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CB3CB-769D-E440-BC4A-776946D858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16375" y="5805409"/>
            <a:ext cx="246971" cy="246971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9B280F-785B-CD45-85AD-5AE638202C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8714" y="5800533"/>
            <a:ext cx="258197" cy="258197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3C235EF4-F456-E644-BFD6-11EEBEDACB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0753" y="5834665"/>
            <a:ext cx="269423" cy="1796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6B0260-E217-FE4A-AD24-C8E0FB066665}"/>
              </a:ext>
            </a:extLst>
          </p:cNvPr>
          <p:cNvSpPr txBox="1"/>
          <p:nvPr userDrawn="1"/>
        </p:nvSpPr>
        <p:spPr>
          <a:xfrm>
            <a:off x="9442792" y="5770583"/>
            <a:ext cx="1467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err="1">
                <a:solidFill>
                  <a:schemeClr val="bg1"/>
                </a:solidFill>
                <a:latin typeface="GOTHAM-BOOK" panose="02000504050000020004" pitchFamily="2" charset="0"/>
              </a:rPr>
              <a:t>fls-group.com</a:t>
            </a:r>
            <a:endParaRPr lang="en-GB" sz="1400">
              <a:solidFill>
                <a:schemeClr val="bg1"/>
              </a:solidFill>
              <a:latin typeface="GOTHAM-BOOK" panose="0200050405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43888D-9813-F94A-A978-D60F591D9D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60203" y="5382569"/>
            <a:ext cx="2345974" cy="1143324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25E8CC0-AC41-3942-A903-DFA284483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7657" y="5800533"/>
            <a:ext cx="1724946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5FAE48-EB5C-914E-9E73-98B6FED5D5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9366" y="5800533"/>
            <a:ext cx="1826663" cy="26809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82710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88BD8-569A-1942-B91E-E010EB464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1690134"/>
            <a:ext cx="3932237" cy="313932"/>
          </a:xfrm>
        </p:spPr>
        <p:txBody>
          <a:bodyPr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3059DDD3-7AAD-484C-9D10-DFAAA4B12FC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411786" y="5890273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B281BE2-105A-FC45-BABA-0E635780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4F80DAD-A2EC-C95A-67BE-C3490E92E4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11786" y="1693265"/>
            <a:ext cx="6170614" cy="4041090"/>
          </a:xfrm>
          <a:custGeom>
            <a:avLst/>
            <a:gdLst>
              <a:gd name="connsiteX0" fmla="*/ 1470637 w 6170614"/>
              <a:gd name="connsiteY0" fmla="*/ 0 h 4041090"/>
              <a:gd name="connsiteX1" fmla="*/ 3709443 w 6170614"/>
              <a:gd name="connsiteY1" fmla="*/ 0 h 4041090"/>
              <a:gd name="connsiteX2" fmla="*/ 4303488 w 6170614"/>
              <a:gd name="connsiteY2" fmla="*/ 318 h 4041090"/>
              <a:gd name="connsiteX3" fmla="*/ 4303488 w 6170614"/>
              <a:gd name="connsiteY3" fmla="*/ 0 h 4041090"/>
              <a:gd name="connsiteX4" fmla="*/ 6170614 w 6170614"/>
              <a:gd name="connsiteY4" fmla="*/ 0 h 4041090"/>
              <a:gd name="connsiteX5" fmla="*/ 6170614 w 6170614"/>
              <a:gd name="connsiteY5" fmla="*/ 3119770 h 4041090"/>
              <a:gd name="connsiteX6" fmla="*/ 6170614 w 6170614"/>
              <a:gd name="connsiteY6" fmla="*/ 4041090 h 4041090"/>
              <a:gd name="connsiteX7" fmla="*/ 4303488 w 6170614"/>
              <a:gd name="connsiteY7" fmla="*/ 4041090 h 4041090"/>
              <a:gd name="connsiteX8" fmla="*/ 0 w 6170614"/>
              <a:gd name="connsiteY8" fmla="*/ 4041090 h 4041090"/>
              <a:gd name="connsiteX9" fmla="*/ 0 w 6170614"/>
              <a:gd name="connsiteY9" fmla="*/ 3966306 h 4041090"/>
              <a:gd name="connsiteX10" fmla="*/ 0 w 6170614"/>
              <a:gd name="connsiteY10" fmla="*/ 3119770 h 4041090"/>
              <a:gd name="connsiteX11" fmla="*/ 74 w 6170614"/>
              <a:gd name="connsiteY11" fmla="*/ 3119770 h 4041090"/>
              <a:gd name="connsiteX12" fmla="*/ 215 w 6170614"/>
              <a:gd name="connsiteY12" fmla="*/ 1509712 h 4041090"/>
              <a:gd name="connsiteX13" fmla="*/ 1351274 w 6170614"/>
              <a:gd name="connsiteY13" fmla="*/ 9949 h 404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70614" h="4041090">
                <a:moveTo>
                  <a:pt x="1470637" y="0"/>
                </a:moveTo>
                <a:lnTo>
                  <a:pt x="3709443" y="0"/>
                </a:lnTo>
                <a:lnTo>
                  <a:pt x="4303488" y="318"/>
                </a:lnTo>
                <a:lnTo>
                  <a:pt x="4303488" y="0"/>
                </a:lnTo>
                <a:lnTo>
                  <a:pt x="6170614" y="0"/>
                </a:lnTo>
                <a:lnTo>
                  <a:pt x="6170614" y="3119770"/>
                </a:lnTo>
                <a:lnTo>
                  <a:pt x="6170614" y="4041090"/>
                </a:lnTo>
                <a:lnTo>
                  <a:pt x="4303488" y="4041090"/>
                </a:lnTo>
                <a:lnTo>
                  <a:pt x="0" y="4041090"/>
                </a:lnTo>
                <a:lnTo>
                  <a:pt x="0" y="3966306"/>
                </a:lnTo>
                <a:lnTo>
                  <a:pt x="0" y="3119770"/>
                </a:lnTo>
                <a:lnTo>
                  <a:pt x="74" y="3119770"/>
                </a:lnTo>
                <a:lnTo>
                  <a:pt x="215" y="1509712"/>
                </a:lnTo>
                <a:cubicBezTo>
                  <a:pt x="28913" y="623903"/>
                  <a:pt x="683050" y="95324"/>
                  <a:pt x="1351274" y="9949"/>
                </a:cubicBezTo>
                <a:close/>
              </a:path>
            </a:pathLst>
          </a:cu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AA689A9D-B97D-E5CE-CA1F-CE5B6F2E85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8465" cy="1133618"/>
          </a:xfrm>
          <a:prstGeom prst="rect">
            <a:avLst/>
          </a:prstGeom>
        </p:spPr>
      </p:pic>
      <p:sp>
        <p:nvSpPr>
          <p:cNvPr id="27" name="Title 10">
            <a:extLst>
              <a:ext uri="{FF2B5EF4-FFF2-40B4-BE49-F238E27FC236}">
                <a16:creationId xmlns:a16="http://schemas.microsoft.com/office/drawing/2014/main" id="{8EFA1087-255D-56EE-4F1E-F7F40E519E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7941"/>
            <a:ext cx="10972800" cy="550527"/>
          </a:xfrm>
        </p:spPr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DFE3BABB-279C-4C47-2EE7-AD12D9AA5B48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609600" y="1022037"/>
            <a:ext cx="10972800" cy="369332"/>
          </a:xfrm>
        </p:spPr>
        <p:txBody>
          <a:bodyPr anchor="t">
            <a:spAutoFit/>
          </a:bodyPr>
          <a:lstStyle>
            <a:lvl1pPr marL="0" indent="0" algn="l">
              <a:buNone/>
              <a:defRPr sz="2000" b="1" i="0">
                <a:solidFill>
                  <a:schemeClr val="accent2"/>
                </a:solidFill>
                <a:latin typeface="Gotham" pitchFamily="50" charset="0"/>
                <a:cs typeface="Gotham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02C9D087-693E-321B-63BB-29791BF8E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5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 userDrawn="1"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 userDrawn="1"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BD0FD-AF22-DC4A-B9FA-48B667EEDE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4202" y="5382569"/>
            <a:ext cx="2291676" cy="11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719A96-636A-5E48-B24C-0625A8EB49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0545" y="5317078"/>
            <a:ext cx="2322122" cy="11805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 userDrawn="1"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 userDrawn="1"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62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BFE1FA-D29B-6E40-AFA0-6F9E061E59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1925" y="1615872"/>
            <a:ext cx="5264075" cy="1754326"/>
          </a:xfrm>
        </p:spPr>
        <p:txBody>
          <a:bodyPr wrap="square" anchor="b">
            <a:spAutoFit/>
          </a:bodyPr>
          <a:lstStyle>
            <a:lvl1pPr algn="l">
              <a:defRPr sz="40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41B987D-C373-694A-891D-379081EF4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25" y="3724729"/>
            <a:ext cx="5264075" cy="3693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239518-E82F-D54F-AD9A-A645C1EC4BED}"/>
              </a:ext>
            </a:extLst>
          </p:cNvPr>
          <p:cNvCxnSpPr>
            <a:cxnSpLocks/>
          </p:cNvCxnSpPr>
          <p:nvPr userDrawn="1"/>
        </p:nvCxnSpPr>
        <p:spPr>
          <a:xfrm>
            <a:off x="831925" y="3513074"/>
            <a:ext cx="5264075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48AFDAC-F377-C946-B76E-B8EFA672E96A}"/>
              </a:ext>
            </a:extLst>
          </p:cNvPr>
          <p:cNvSpPr/>
          <p:nvPr userDrawn="1"/>
        </p:nvSpPr>
        <p:spPr>
          <a:xfrm>
            <a:off x="821986" y="4513003"/>
            <a:ext cx="1513490" cy="298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9D0D107F-9BBA-E04E-B6C6-ABD5A8EA6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925" y="4513004"/>
            <a:ext cx="1513490" cy="29842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46A373-6FA9-E246-84D6-440A18D92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0203" y="5382569"/>
            <a:ext cx="2345974" cy="11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E9E9D03-51E4-0441-8F0E-9963612520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4243" y="2948869"/>
            <a:ext cx="8630830" cy="480131"/>
          </a:xfrm>
        </p:spPr>
        <p:txBody>
          <a:bodyPr wrap="square" anchor="b">
            <a:spAutoFit/>
          </a:bodyPr>
          <a:lstStyle>
            <a:lvl1pPr algn="l">
              <a:defRPr sz="28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CHAPTER DIVIDER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18B265-9B92-D848-ACCE-89900A062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243" y="3783531"/>
            <a:ext cx="8630830" cy="313932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1600" b="0" i="0">
                <a:solidFill>
                  <a:schemeClr val="accent2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35C82D-F63E-7F44-8023-805C363361C1}"/>
              </a:ext>
            </a:extLst>
          </p:cNvPr>
          <p:cNvCxnSpPr>
            <a:cxnSpLocks/>
          </p:cNvCxnSpPr>
          <p:nvPr userDrawn="1"/>
        </p:nvCxnSpPr>
        <p:spPr>
          <a:xfrm>
            <a:off x="864243" y="3571876"/>
            <a:ext cx="8630830" cy="0"/>
          </a:xfrm>
          <a:prstGeom prst="line">
            <a:avLst/>
          </a:prstGeom>
          <a:ln w="22225">
            <a:solidFill>
              <a:srgbClr val="0968B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12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E9E9D03-51E4-0441-8F0E-9963612520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82410" y="2948869"/>
            <a:ext cx="8630830" cy="480131"/>
          </a:xfrm>
        </p:spPr>
        <p:txBody>
          <a:bodyPr wrap="square" anchor="b">
            <a:spAutoFit/>
          </a:bodyPr>
          <a:lstStyle>
            <a:lvl1pPr algn="r">
              <a:defRPr sz="2800">
                <a:solidFill>
                  <a:schemeClr val="bg1"/>
                </a:solidFill>
                <a:latin typeface="CONTHRAX HEAVY" panose="020B0907020201080204" pitchFamily="34" charset="0"/>
              </a:defRPr>
            </a:lvl1pPr>
          </a:lstStyle>
          <a:p>
            <a:r>
              <a:rPr lang="en-US"/>
              <a:t>CHAPTER DIVIDER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C18B265-9B92-D848-ACCE-89900A062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2410" y="3783531"/>
            <a:ext cx="8630830" cy="313932"/>
          </a:xfrm>
        </p:spPr>
        <p:txBody>
          <a:bodyPr wrap="square" anchor="t">
            <a:spAutoFit/>
          </a:bodyPr>
          <a:lstStyle>
            <a:lvl1pPr marL="0" indent="0" algn="r">
              <a:buNone/>
              <a:defRPr sz="1600" b="0" i="0">
                <a:solidFill>
                  <a:schemeClr val="accent2"/>
                </a:solidFill>
                <a:latin typeface="GOTHAM-MEDIUM" panose="0200050405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35C82D-F63E-7F44-8023-805C363361C1}"/>
              </a:ext>
            </a:extLst>
          </p:cNvPr>
          <p:cNvCxnSpPr>
            <a:cxnSpLocks/>
          </p:cNvCxnSpPr>
          <p:nvPr userDrawn="1"/>
        </p:nvCxnSpPr>
        <p:spPr>
          <a:xfrm>
            <a:off x="2982410" y="3571876"/>
            <a:ext cx="8630830" cy="0"/>
          </a:xfrm>
          <a:prstGeom prst="line">
            <a:avLst/>
          </a:prstGeom>
          <a:ln w="22225">
            <a:solidFill>
              <a:srgbClr val="0968B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98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FA20-8E70-6142-9A06-D80F7B34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836"/>
            <a:ext cx="10515600" cy="1650708"/>
          </a:xfrm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4CE352D8-40B7-8044-AA9C-3FB81937AE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C18C0B4F-84D4-F34D-977E-B39713D39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A5C9681-F1BD-ED4C-A26B-940294CB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9072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01/12/2021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EDFD5CA-C1A0-614C-BA18-36A49E5E0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263126"/>
            <a:ext cx="2669628" cy="3651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305838-1B13-B24D-95DC-B5302728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8F765C1E-0480-594A-8EF0-F0E3A6A2F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2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3FA20-8E70-6142-9A06-D80F7B34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836"/>
            <a:ext cx="5404945" cy="1650708"/>
          </a:xfrm>
        </p:spPr>
        <p:txBody>
          <a:bodyPr>
            <a:spAutoFit/>
          </a:bodyPr>
          <a:lstStyle>
            <a:lvl1pPr>
              <a:defRPr sz="2400">
                <a:solidFill>
                  <a:srgbClr val="031530"/>
                </a:solidFill>
              </a:defRPr>
            </a:lvl1pPr>
            <a:lvl2pPr>
              <a:defRPr sz="2000">
                <a:solidFill>
                  <a:srgbClr val="031530"/>
                </a:solidFill>
              </a:defRPr>
            </a:lvl2pPr>
            <a:lvl3pPr>
              <a:defRPr sz="1800">
                <a:solidFill>
                  <a:srgbClr val="031530"/>
                </a:solidFill>
              </a:defRPr>
            </a:lvl3pPr>
            <a:lvl4pPr>
              <a:defRPr sz="1600">
                <a:solidFill>
                  <a:srgbClr val="031530"/>
                </a:solidFill>
              </a:defRPr>
            </a:lvl4pPr>
            <a:lvl5pPr>
              <a:defRPr sz="1600">
                <a:solidFill>
                  <a:srgbClr val="03153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270B6-0AFD-5E4A-BB1E-ECADAC8F3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9072" y="6263126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01/12/2021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9BDA-ADEE-8B49-A3ED-3126C34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263126"/>
            <a:ext cx="2669628" cy="3651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A54DC-9516-AD45-8F4E-1145A54C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634" y="6263126"/>
            <a:ext cx="549166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4CE352D8-40B7-8044-AA9C-3FB81937AE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25563" cy="1325563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126D1E05-2A65-C243-A722-72F59B26B0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967607"/>
            <a:ext cx="858944" cy="858944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CBA6063-1401-BA4C-BFE6-941BBDD37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2125" y="1608138"/>
            <a:ext cx="4511676" cy="3965575"/>
          </a:xfrm>
          <a:prstGeom prst="rect">
            <a:avLst/>
          </a:prstGeom>
          <a:effectLst>
            <a:outerShdw blurRad="254000" dist="165100" dir="2700000" algn="t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031530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D59C5584-7754-5C41-8C33-D5E911A161F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842125" y="5726142"/>
            <a:ext cx="2743200" cy="26352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Description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C1FF81A-7CC1-7247-843D-7EB8BD5C5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968B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VN"/>
          </a:p>
        </p:txBody>
      </p:sp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AB13792-D56F-5C45-8E04-E79FFD0526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23092" y="1455709"/>
            <a:ext cx="1590633" cy="1632937"/>
          </a:xfrm>
          <a:prstGeom prst="rect">
            <a:avLst/>
          </a:prstGeom>
          <a:effectLst/>
        </p:spPr>
      </p:pic>
      <p:pic>
        <p:nvPicPr>
          <p:cNvPr id="14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BAD38261-3539-3E47-8420-54E4B49F84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842125" y="1589181"/>
            <a:ext cx="164935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66F2CE-1BCB-7645-AD51-501C44A4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EF55A-6C83-3A47-B573-374DB198E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45679-0664-274E-9932-959833CF4A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01/12/2021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91B5E-FA47-3D46-BDD6-7F446FECA9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85014-442E-BC4E-A5AA-1EF0AD92B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EA5DA3C-575A-CF42-BD85-E3A94EE6EC1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40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64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Conthrax Bold" panose="020B080702020108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GOTHAM-BOOK" panose="0200050405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JP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E290-3146-22AF-460E-015CDDAAA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8">
            <a:extLst>
              <a:ext uri="{FF2B5EF4-FFF2-40B4-BE49-F238E27FC236}">
                <a16:creationId xmlns:a16="http://schemas.microsoft.com/office/drawing/2014/main" id="{085467EF-1B61-5F82-3C60-E84C1A2268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09600" y="204190"/>
            <a:ext cx="10972800" cy="550527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ONTHRAX HEAVY" panose="020B0907020201080204" pitchFamily="34" charset="0"/>
              </a:rPr>
              <a:t>PROJECT REFERENCES</a:t>
            </a:r>
            <a:endParaRPr lang="en-GB" sz="2800" dirty="0">
              <a:latin typeface="CONTHRAX HEAVY" panose="020B0907020201080204" pitchFamily="34" charset="0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70997D42-EF26-2AB2-1567-84D14D8C2F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1337" y="1179261"/>
            <a:ext cx="5187371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n-GB" sz="1200" dirty="0">
                <a:solidFill>
                  <a:srgbClr val="0070C0"/>
                </a:solidFill>
                <a:latin typeface="Gotham Medium" pitchFamily="2" charset="0"/>
                <a:cs typeface="Gotham Medium" pitchFamily="2" charset="0"/>
              </a:rPr>
              <a:t>Volume: 	</a:t>
            </a:r>
            <a:r>
              <a:rPr lang="en-GB" sz="1200">
                <a:solidFill>
                  <a:srgbClr val="0070C0"/>
                </a:solidFill>
                <a:latin typeface="Gotham Medium" pitchFamily="2" charset="0"/>
                <a:cs typeface="Gotham Medium" pitchFamily="2" charset="0"/>
              </a:rPr>
              <a:t>          </a:t>
            </a:r>
            <a:r>
              <a:rPr lang="en-GB" sz="1200">
                <a:latin typeface="Gotham" pitchFamily="2" charset="0"/>
                <a:cs typeface="Gotham" pitchFamily="2" charset="0"/>
              </a:rPr>
              <a:t>280</a:t>
            </a:r>
            <a:r>
              <a:rPr lang="en-GB" sz="1200" dirty="0">
                <a:latin typeface="Gotham" pitchFamily="2" charset="0"/>
                <a:cs typeface="Gotham" pitchFamily="2" charset="0"/>
              </a:rPr>
              <a:t>+ containerized pieces + 66 break-bulk units 	</a:t>
            </a:r>
            <a:r>
              <a:rPr lang="en-GB" sz="1200">
                <a:latin typeface="Gotham" pitchFamily="2" charset="0"/>
                <a:cs typeface="Gotham" pitchFamily="2" charset="0"/>
              </a:rPr>
              <a:t>          (</a:t>
            </a:r>
            <a:r>
              <a:rPr lang="en-GB" sz="1200" dirty="0">
                <a:latin typeface="Gotham" pitchFamily="2" charset="0"/>
                <a:cs typeface="Gotham" pitchFamily="2" charset="0"/>
              </a:rPr>
              <a:t>20 MT steel)</a:t>
            </a:r>
            <a:endParaRPr lang="en-US" sz="1200" kern="0" dirty="0">
              <a:latin typeface="Gotham" pitchFamily="2" charset="0"/>
              <a:cs typeface="Gotham" pitchFamily="2" charset="0"/>
            </a:endParaRPr>
          </a:p>
          <a:p>
            <a:pPr marL="12700" lvl="0">
              <a:spcBef>
                <a:spcPts val="100"/>
              </a:spcBef>
              <a:defRPr/>
            </a:pPr>
            <a:r>
              <a:rPr lang="en-US" sz="1200" dirty="0">
                <a:solidFill>
                  <a:srgbClr val="0070C0"/>
                </a:solidFill>
                <a:latin typeface="Gotham Medium" pitchFamily="2" charset="0"/>
                <a:cs typeface="Gotham Medium" pitchFamily="2" charset="0"/>
              </a:rPr>
              <a:t>Commodity:         </a:t>
            </a:r>
            <a:r>
              <a:rPr lang="en-US" sz="1200" dirty="0">
                <a:latin typeface="Gotham" pitchFamily="2" charset="0"/>
                <a:cs typeface="Gotham" pitchFamily="2" charset="0"/>
              </a:rPr>
              <a:t>Industrial machinery &amp; oversized break-bulk 	          units</a:t>
            </a:r>
            <a:endParaRPr lang="en-US" sz="1200" kern="0" dirty="0">
              <a:solidFill>
                <a:srgbClr val="1D1D1B"/>
              </a:solidFill>
              <a:latin typeface="Gotham" pitchFamily="2" charset="0"/>
              <a:cs typeface="Gotham" pitchFamily="2" charset="0"/>
            </a:endParaRPr>
          </a:p>
          <a:p>
            <a:pPr marL="12700" lvl="0">
              <a:spcBef>
                <a:spcPts val="100"/>
              </a:spcBef>
              <a:defRPr/>
            </a:pPr>
            <a:r>
              <a:rPr lang="en-US" sz="1200" kern="0" dirty="0">
                <a:solidFill>
                  <a:srgbClr val="0070C0"/>
                </a:solidFill>
                <a:latin typeface="Gotham Medium" pitchFamily="2" charset="0"/>
                <a:cs typeface="Gotham Medium" pitchFamily="2" charset="0"/>
              </a:rPr>
              <a:t>Origin:	          </a:t>
            </a: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Vietnam</a:t>
            </a:r>
            <a:endParaRPr lang="fr-FR" sz="1200" kern="0" dirty="0">
              <a:solidFill>
                <a:srgbClr val="1D1D1B"/>
              </a:solidFill>
              <a:latin typeface="Gotham" pitchFamily="2" charset="0"/>
              <a:cs typeface="Gotham" pitchFamily="2" charset="0"/>
            </a:endParaRPr>
          </a:p>
          <a:p>
            <a:pPr marL="12700" marR="5080" lvl="0">
              <a:spcBef>
                <a:spcPts val="40"/>
              </a:spcBef>
              <a:defRPr/>
            </a:pPr>
            <a:r>
              <a:rPr lang="en-US" sz="1200" kern="0" dirty="0">
                <a:solidFill>
                  <a:srgbClr val="0070C0"/>
                </a:solidFill>
                <a:latin typeface="Gotham Medium" pitchFamily="2" charset="0"/>
                <a:cs typeface="Gotham Medium" pitchFamily="2" charset="0"/>
              </a:rPr>
              <a:t>Destination:          </a:t>
            </a:r>
            <a:r>
              <a:rPr lang="it-IT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USA</a:t>
            </a: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E6B56FEC-766E-24EB-9AF5-DCB86BA000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1338" y="2443849"/>
            <a:ext cx="4785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u="none" strike="noStrike" kern="0" cap="none" normalizeH="0" baseline="0" noProof="0" dirty="0">
                <a:ln>
                  <a:noFill/>
                </a:ln>
                <a:solidFill>
                  <a:srgbClr val="005FAA"/>
                </a:solidFill>
                <a:effectLst/>
                <a:uLnTx/>
                <a:uFillTx/>
                <a:latin typeface="Gotham Medium" pitchFamily="2" charset="0"/>
                <a:cs typeface="Gotham Medium" pitchFamily="2" charset="0"/>
              </a:rPr>
              <a:t>Scope:</a:t>
            </a:r>
            <a:endParaRPr kumimoji="0" sz="1200" u="none" strike="noStrike" kern="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025F6D-5C95-C96C-F0C8-C64D81B676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50830" y="2402703"/>
            <a:ext cx="3416062" cy="288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7015" marR="0" lvl="0" indent="-227965" defTabSz="914400" eaLnBrk="1" fontAlgn="auto" latinLnBrk="0" hangingPunct="1">
              <a:spcBef>
                <a:spcPts val="42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Long-term warehousing and routine cargo maintenance from 2020</a:t>
            </a:r>
          </a:p>
          <a:p>
            <a:pPr marL="247015" marR="0" lvl="0" indent="-227965" defTabSz="914400" eaLnBrk="1" fontAlgn="auto" latinLnBrk="0" hangingPunct="1">
              <a:spcBef>
                <a:spcPts val="42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Intensive repacking of 280+ containerized pieces within 40 days</a:t>
            </a:r>
          </a:p>
          <a:p>
            <a:pPr marL="247015" marR="0" lvl="0" indent="-227965" defTabSz="914400" eaLnBrk="1" fontAlgn="auto" latinLnBrk="0" hangingPunct="1">
              <a:spcBef>
                <a:spcPts val="42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Steel framework fabrication for 66 oversized break-bulk units</a:t>
            </a:r>
          </a:p>
          <a:p>
            <a:pPr marL="247015" marR="0" lvl="0" indent="-227965" defTabSz="914400" eaLnBrk="1" fontAlgn="auto" latinLnBrk="0" hangingPunct="1">
              <a:spcBef>
                <a:spcPts val="42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Procurement of 25 SOC containers (40' OT and 40' DC) with SCS certification</a:t>
            </a:r>
          </a:p>
          <a:p>
            <a:pPr marL="247015" marR="0" lvl="0" indent="-227965" defTabSz="914400" eaLnBrk="1" fontAlgn="auto" latinLnBrk="0" hangingPunct="1">
              <a:spcBef>
                <a:spcPts val="420"/>
              </a:spcBef>
              <a:spcAft>
                <a:spcPts val="0"/>
              </a:spcAft>
              <a:buClr>
                <a:srgbClr val="0B68B1"/>
              </a:buClr>
              <a:buSzPct val="108333"/>
              <a:buFont typeface="Arial MT"/>
              <a:buChar char="•"/>
              <a:tabLst>
                <a:tab pos="247015" algn="l"/>
              </a:tabLst>
              <a:defRPr/>
            </a:pP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Lashing and fumigation of all units in compliance with US standards</a:t>
            </a:r>
            <a:b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</a:b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24/7 transport operation </a:t>
            </a:r>
            <a:r>
              <a:rPr lang="en-US" sz="1200" kern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with Free Alongside </a:t>
            </a:r>
            <a:r>
              <a:rPr lang="en-US" sz="1200" kern="0" dirty="0">
                <a:solidFill>
                  <a:srgbClr val="1D1D1B"/>
                </a:solidFill>
                <a:latin typeface="Gotham" pitchFamily="2" charset="0"/>
                <a:cs typeface="Gotham" pitchFamily="2" charset="0"/>
              </a:rPr>
              <a:t>Ship (FAS) delivery to vessel</a:t>
            </a:r>
          </a:p>
        </p:txBody>
      </p:sp>
      <p:sp>
        <p:nvSpPr>
          <p:cNvPr id="27" name="Title 8">
            <a:extLst>
              <a:ext uri="{FF2B5EF4-FFF2-40B4-BE49-F238E27FC236}">
                <a16:creationId xmlns:a16="http://schemas.microsoft.com/office/drawing/2014/main" id="{F65017BD-B4BC-C640-6918-3A6EA72EFE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" y="204190"/>
            <a:ext cx="10972800" cy="550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968B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CONTHRAX HEAVY" panose="020B0907020201080204" pitchFamily="34" charset="0"/>
              </a:rPr>
              <a:t>PROJECT REFERENCES</a:t>
            </a:r>
            <a:endParaRPr lang="en-GB" sz="2800" dirty="0">
              <a:latin typeface="CONTHRAX HEAVY" panose="020B0907020201080204" pitchFamily="34" charset="0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EFB028B-A7CD-2559-1161-65E77CA49B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" y="698218"/>
            <a:ext cx="10515600" cy="40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200" dirty="0">
                <a:latin typeface="Gotham" pitchFamily="2" charset="0"/>
                <a:cs typeface="Gotham" pitchFamily="2" charset="0"/>
              </a:rPr>
              <a:t>Industrial Machinery Export — Vietnam to USA</a:t>
            </a:r>
            <a:br>
              <a:rPr lang="en-US" sz="2200" dirty="0">
                <a:latin typeface="Gotham" pitchFamily="2" charset="0"/>
                <a:cs typeface="Gotham" pitchFamily="2" charset="0"/>
              </a:rPr>
            </a:br>
            <a:endParaRPr lang="en-US" sz="2200" cap="all" dirty="0">
              <a:solidFill>
                <a:srgbClr val="3DB465"/>
              </a:solidFill>
              <a:latin typeface="Gotham" pitchFamily="2" charset="0"/>
              <a:cs typeface="Gotham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57A3E8E-12ED-DCCB-1502-0CA8962E72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86" y="1508738"/>
            <a:ext cx="3311443" cy="2428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EBEED5-EA11-6464-CAEF-776802FAB4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941" y="3992124"/>
            <a:ext cx="3317488" cy="23652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B712AE-1D6E-1408-7726-F52BF190C01E}"/>
              </a:ext>
            </a:extLst>
          </p:cNvPr>
          <p:cNvSpPr txBox="1"/>
          <p:nvPr/>
        </p:nvSpPr>
        <p:spPr>
          <a:xfrm>
            <a:off x="10736317" y="6288431"/>
            <a:ext cx="549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C6C06-AE23-5E4F-9A17-3EC4411F23E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3153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3153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B6356B-CC4A-D06F-7FA4-028425DF9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985" y="3996703"/>
            <a:ext cx="3311443" cy="23652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ED4F05-1F0D-092E-EEDC-A07AEE21EE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27" t="5665"/>
          <a:stretch>
            <a:fillRect/>
          </a:stretch>
        </p:blipFill>
        <p:spPr>
          <a:xfrm>
            <a:off x="5588940" y="1504159"/>
            <a:ext cx="3317488" cy="2419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C5D654-EA39-B6B9-3B7C-DFA53433CB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6124"/>
          <a:stretch>
            <a:fillRect/>
          </a:stretch>
        </p:blipFill>
        <p:spPr>
          <a:xfrm>
            <a:off x="8994778" y="3873992"/>
            <a:ext cx="3125169" cy="2483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DC33AB-BD09-B594-241B-1EF2E3229B2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23731" t="1634" r="23731" b="-1634"/>
          <a:stretch>
            <a:fillRect/>
          </a:stretch>
        </p:blipFill>
        <p:spPr>
          <a:xfrm>
            <a:off x="8013031" y="1498753"/>
            <a:ext cx="4106916" cy="24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5354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2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467B1"/>
      </a:accent1>
      <a:accent2>
        <a:srgbClr val="41B866"/>
      </a:accent2>
      <a:accent3>
        <a:srgbClr val="2BABE1"/>
      </a:accent3>
      <a:accent4>
        <a:srgbClr val="0E8932"/>
      </a:accent4>
      <a:accent5>
        <a:srgbClr val="616266"/>
      </a:accent5>
      <a:accent6>
        <a:srgbClr val="C1C2C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45" cap="flat">
          <a:solidFill>
            <a:srgbClr val="0F1826"/>
          </a:solidFill>
          <a:prstDash val="solid"/>
          <a:miter/>
        </a:ln>
      </a:spPr>
      <a:bodyPr rtlCol="0" anchor="ctr"/>
      <a:lstStyle>
        <a:defPPr algn="l">
          <a:defRPr/>
        </a:defPPr>
      </a:lstStyle>
    </a:spDef>
    <a:txDef>
      <a:spPr>
        <a:noFill/>
      </a:spPr>
      <a:bodyPr wrap="square" rtlCol="0">
        <a:spAutoFit/>
      </a:bodyPr>
      <a:lstStyle>
        <a:defPPr algn="l">
          <a:defRPr dirty="0">
            <a:latin typeface="GOTHAM-BOOK" panose="0200050405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C527B4EBF4B84DA45EEF56660CDD64" ma:contentTypeVersion="11" ma:contentTypeDescription="Create a new document." ma:contentTypeScope="" ma:versionID="72ab6691adc551817d31fc213eb535ad">
  <xsd:schema xmlns:xsd="http://www.w3.org/2001/XMLSchema" xmlns:xs="http://www.w3.org/2001/XMLSchema" xmlns:p="http://schemas.microsoft.com/office/2006/metadata/properties" xmlns:ns2="76ce67ae-afa4-4852-b6d6-1eb4b294d6da" xmlns:ns3="736786cf-a169-4386-b844-8a64f6dcad06" targetNamespace="http://schemas.microsoft.com/office/2006/metadata/properties" ma:root="true" ma:fieldsID="ed0d3cca44a478887d07f575d2172a1f" ns2:_="" ns3:_="">
    <xsd:import namespace="76ce67ae-afa4-4852-b6d6-1eb4b294d6da"/>
    <xsd:import namespace="736786cf-a169-4386-b844-8a64f6dca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ce67ae-afa4-4852-b6d6-1eb4b294d6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cab841e-66eb-4635-ad38-ce5f343134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6786cf-a169-4386-b844-8a64f6dcad0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0ee21ff-a345-4835-9ce2-0ac5064c7f4e}" ma:internalName="TaxCatchAll" ma:showField="CatchAllData" ma:web="736786cf-a169-4386-b844-8a64f6dca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6786cf-a169-4386-b844-8a64f6dcad06" xsi:nil="true"/>
    <lcf76f155ced4ddcb4097134ff3c332f xmlns="76ce67ae-afa4-4852-b6d6-1eb4b294d6d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A9D5DF-7F81-4B09-A94C-E11C219DD628}">
  <ds:schemaRefs>
    <ds:schemaRef ds:uri="736786cf-a169-4386-b844-8a64f6dcad06"/>
    <ds:schemaRef ds:uri="76ce67ae-afa4-4852-b6d6-1eb4b294d6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198048A-1EA2-417B-9227-4A2484E2F3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5958EF-C17E-4F1C-B342-898F8D3C33A9}">
  <ds:schemaRefs>
    <ds:schemaRef ds:uri="http://www.w3.org/XML/1998/namespace"/>
    <ds:schemaRef ds:uri="http://purl.org/dc/elements/1.1/"/>
    <ds:schemaRef ds:uri="http://purl.org/dc/dcmitype/"/>
    <ds:schemaRef ds:uri="736786cf-a169-4386-b844-8a64f6dcad06"/>
    <ds:schemaRef ds:uri="76ce67ae-afa4-4852-b6d6-1eb4b294d6da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120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Aptos</vt:lpstr>
      <vt:lpstr>Arial</vt:lpstr>
      <vt:lpstr>Arial MT</vt:lpstr>
      <vt:lpstr>Calibri</vt:lpstr>
      <vt:lpstr>Conthrax Bold</vt:lpstr>
      <vt:lpstr>CONTHRAX HEAVY</vt:lpstr>
      <vt:lpstr>Gotham</vt:lpstr>
      <vt:lpstr>Gotham Medium</vt:lpstr>
      <vt:lpstr>GOTHAM-BOOK</vt:lpstr>
      <vt:lpstr>GOTHAM-MEDIUM</vt:lpstr>
      <vt:lpstr>2_Office Theme</vt:lpstr>
      <vt:lpstr>PROJECT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Vi.Nguyen</dc:creator>
  <cp:lastModifiedBy>[mg.limited] M1</cp:lastModifiedBy>
  <cp:revision>21</cp:revision>
  <cp:lastPrinted>2025-04-21T07:20:46Z</cp:lastPrinted>
  <dcterms:created xsi:type="dcterms:W3CDTF">2021-12-01T06:55:06Z</dcterms:created>
  <dcterms:modified xsi:type="dcterms:W3CDTF">2026-04-21T08:04:56Z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0x01010021C527B4EBF4B84DA45EEF56660CDD64</vt:lpwstr>
  </property>
  <property fmtid="{D5CDD505-2E9C-101B-9397-08002B2CF9AE}" pid="3" name="MediaServiceImageTags">
    <vt:lpwstr/>
  </property>
</Properties>
</file>