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4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5AC80-0209-A2A1-37F9-12D745A6F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829562-153A-8D40-B005-4F2D41F5F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5E3EF-244D-8E90-29B3-9CDBE2D7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F3FA-FFFD-4B9E-A9D8-42CCBE0C1F9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1EA14-CFE3-3CE2-64E6-676845DBA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F6489-A971-F1C9-EBDF-D5DA339A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14E9-3702-4866-A740-DBFEE7CC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5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B8889-F78D-09ED-C9E7-5EF30E20A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8D62E0-6A19-5ED4-C0AF-631B4CE91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452E8-132E-7A75-F4E2-467C48F3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F3FA-FFFD-4B9E-A9D8-42CCBE0C1F9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C2550-2344-BD5C-8C89-B0E6AF324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11D46-F32D-8CB3-10F8-AE109BBC7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14E9-3702-4866-A740-DBFEE7CC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4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8E21EC-78DB-B9F5-25A5-E1FFF72502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66ADB2-8B11-3F53-CC89-499FC9D8E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24891-1230-AA63-FA1F-E7C6E1162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F3FA-FFFD-4B9E-A9D8-42CCBE0C1F9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97617-FFDD-7A03-F758-2D9DC19F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21231-D47B-E4FB-A017-95BA724CA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14E9-3702-4866-A740-DBFEE7CC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3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8989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47C36-3BFD-3C8E-ED3D-7EAFD0F7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847F5-30A7-8B6A-9CCF-16F951048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778EB-6A69-003F-C99C-37D1E757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F3FA-FFFD-4B9E-A9D8-42CCBE0C1F9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0907A-5769-0E11-03E9-CA4EBF297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28527-80B0-7708-48C3-DA51EDFFE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14E9-3702-4866-A740-DBFEE7CC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0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2DAF-C980-1160-5F97-8FBA5DDC5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9F449-720F-3185-8180-7F6E2BC65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8709D-0B58-89A1-526C-D274C66FB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F3FA-FFFD-4B9E-A9D8-42CCBE0C1F9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BB868-BE7E-2134-EC80-EDE187C2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AA450-8A7F-CF1E-D275-84228AFE0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14E9-3702-4866-A740-DBFEE7CC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2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015AA-0A5E-CBCF-F8DC-61C129B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139D8-963E-362A-BFB6-DFAD308CC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778CA-EDEE-6603-38B5-AE08E374A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6EA16-0FB3-0273-12C8-180F8205C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F3FA-FFFD-4B9E-A9D8-42CCBE0C1F9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BEBC4-295E-D910-23D3-5CC3BFA74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4455B-29A3-36CE-93AA-68C23047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14E9-3702-4866-A740-DBFEE7CC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7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168C4-3256-E519-3927-2D50816D8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ACCCF-1AD3-DD62-D105-BE51C179F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0B8F-B1A7-2F05-E3B3-DFAAB6829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34C13E-9A1F-C081-D4F2-F2BC3DCA01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315513-F8D7-B2E1-8021-44AC4B7E14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C5C49-E60B-DDDC-C5FA-67C3955F1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F3FA-FFFD-4B9E-A9D8-42CCBE0C1F9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921E94-2221-A7A8-DD4D-82299899C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0E0789-52B8-C3FE-4C3C-730729300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14E9-3702-4866-A740-DBFEE7CC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3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6E988-0AEF-AE7E-033D-FCC0FF3ED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F28F4B-9442-B4A9-5594-549C3C8E8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F3FA-FFFD-4B9E-A9D8-42CCBE0C1F9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E6624D-50E2-9807-8C25-109E554BB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C2EF64-BD05-5AAA-F083-49379ABF5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14E9-3702-4866-A740-DBFEE7CC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5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F6F36E-72F7-ACA7-9B89-9D4158B3F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F3FA-FFFD-4B9E-A9D8-42CCBE0C1F9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EB739-6AD1-4700-B1A8-5112C78E2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55CF5-6381-512A-00BA-DD8C772E2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14E9-3702-4866-A740-DBFEE7CC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FE024-EBCB-A1E1-F69F-7F2A7A9F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6E039-9A95-FE65-9EDC-81B34A392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58821-1808-F1D5-34F1-792C079C7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EF7F3-263A-C354-1193-35AAAB97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F3FA-FFFD-4B9E-A9D8-42CCBE0C1F9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34798-BF28-88EB-8CD2-1368009B4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21137-2CEB-4F2E-EA8F-B6E0F1E5C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14E9-3702-4866-A740-DBFEE7CC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4F7F0-4320-D46A-7CAD-867C100A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9D0925-F3D4-CF02-AC1C-34E1FBB066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B031EE-B266-EFCA-90CB-5B6DF553D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F81E-7F5C-CBA6-9962-13ABB1B59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F3FA-FFFD-4B9E-A9D8-42CCBE0C1F9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3BDF2-52D3-2401-C5A1-990BCCD88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4D551-3159-F899-BBCD-82FADEF7D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14E9-3702-4866-A740-DBFEE7CC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6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AFC380-BA14-BC1D-D4B5-DC932BABE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0E68A-2D67-9E0A-E667-C33329CF5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529F0-E618-A450-7BA3-7CF7FF007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9F3FA-FFFD-4B9E-A9D8-42CCBE0C1F9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95F4-E69C-3D4B-D73D-B4394290E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D7EA1-B321-F205-1CD3-199818568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E14E9-3702-4866-A740-DBFEE7CC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7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C18A9-B097-33BF-C90A-1C07A90DA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93;p2">
            <a:extLst>
              <a:ext uri="{FF2B5EF4-FFF2-40B4-BE49-F238E27FC236}">
                <a16:creationId xmlns:a16="http://schemas.microsoft.com/office/drawing/2014/main" id="{8AEA9D17-2EBF-37BB-CA20-7892B0C39D1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319027" y="6223248"/>
            <a:ext cx="408372" cy="437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153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64FA4830-A37D-E0B3-AEC2-65EA71039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4190"/>
            <a:ext cx="10972800" cy="55052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NTHRAX HEAVY" panose="020B0907020201080204" pitchFamily="34" charset="0"/>
              </a:rPr>
              <a:t>PROJECT REFERENCES</a:t>
            </a:r>
            <a:endParaRPr lang="en-GB" sz="2800" dirty="0">
              <a:latin typeface="CONTHRAX HEAVY" panose="020B0907020201080204" pitchFamily="34" charset="0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9609D4FF-733E-CC56-A3E2-E7152875A1D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1338" y="1179261"/>
            <a:ext cx="47853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lang="en-GB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Volume: 	            </a:t>
            </a: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Approx 5,000 CBM in various shipments</a:t>
            </a:r>
          </a:p>
          <a:p>
            <a:pPr marL="12700" marR="5080">
              <a:spcBef>
                <a:spcPts val="40"/>
              </a:spcBef>
              <a:defRPr/>
            </a:pPr>
            <a:r>
              <a:rPr lang="en-US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Commodity:           </a:t>
            </a: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Blades and Tower</a:t>
            </a:r>
          </a:p>
          <a:p>
            <a:pPr marL="12700" marR="5080" lvl="0">
              <a:spcBef>
                <a:spcPts val="40"/>
              </a:spcBef>
              <a:defRPr/>
            </a:pPr>
            <a:r>
              <a:rPr lang="en-GB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Origin: 	</a:t>
            </a:r>
            <a:r>
              <a:rPr lang="en-US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            </a:t>
            </a: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China, Spain</a:t>
            </a:r>
          </a:p>
          <a:p>
            <a:pPr marL="12700" marR="5080" lvl="0">
              <a:spcBef>
                <a:spcPts val="40"/>
              </a:spcBef>
              <a:defRPr/>
            </a:pPr>
            <a:r>
              <a:rPr lang="en-US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Port of Discharge:</a:t>
            </a:r>
            <a:r>
              <a:rPr lang="en-GB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  </a:t>
            </a: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Laem Chabang, Thailand</a:t>
            </a: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CB11364F-02C1-D7D6-13E6-AA8F120EB32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1338" y="2443849"/>
            <a:ext cx="47853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Scope: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126649-BFD9-83A4-B280-886C3B632D5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50829" y="2402703"/>
            <a:ext cx="4391019" cy="177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Delivering blades from origin to FAS 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Booking vessel according to client’s requirement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Coordinating with agent and vessel for proper loading/ stowage planning / lashing method as per client’s instruction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Port Storage and handling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Loading supervision at Origin and Discharging supervision at destination</a:t>
            </a:r>
          </a:p>
        </p:txBody>
      </p:sp>
      <p:sp>
        <p:nvSpPr>
          <p:cNvPr id="27" name="Title 8">
            <a:extLst>
              <a:ext uri="{FF2B5EF4-FFF2-40B4-BE49-F238E27FC236}">
                <a16:creationId xmlns:a16="http://schemas.microsoft.com/office/drawing/2014/main" id="{11901650-C5F6-3A8D-C07D-5AE8AABE87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" y="204190"/>
            <a:ext cx="10972800" cy="550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968B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CONTHRAX HEAVY" panose="020B0907020201080204" pitchFamily="34" charset="0"/>
              </a:rPr>
              <a:t>PROJECT REFERENCES</a:t>
            </a:r>
            <a:endParaRPr lang="en-GB" sz="2800" dirty="0">
              <a:latin typeface="CONTHRAX HEAVY" panose="020B0907020201080204" pitchFamily="34" charset="0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D219FA2-C594-90D2-3367-38D66637F6F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" y="698218"/>
            <a:ext cx="10515600" cy="409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200" cap="all" dirty="0">
                <a:solidFill>
                  <a:srgbClr val="3DB465"/>
                </a:solidFill>
                <a:latin typeface="Gotham Medium" pitchFamily="50" charset="0"/>
                <a:cs typeface="Gotham Medium" pitchFamily="50" charset="0"/>
              </a:rPr>
              <a:t>CASE STUDY – Wind turbine (blades)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4796FA-3FAB-C9D0-65F3-5D6A6ABCB4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197" y="4123388"/>
            <a:ext cx="2584106" cy="19342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23DAA-3386-0392-DF8F-FBD9A23652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5054" y="4123388"/>
            <a:ext cx="2584106" cy="19342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FF323C-5F3E-8352-BD55-32E1A4D818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305"/>
          <a:stretch/>
        </p:blipFill>
        <p:spPr>
          <a:xfrm>
            <a:off x="6164197" y="1280640"/>
            <a:ext cx="5274963" cy="277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36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88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MT</vt:lpstr>
      <vt:lpstr>Calibri</vt:lpstr>
      <vt:lpstr>Calibri Light</vt:lpstr>
      <vt:lpstr>CONTHRAX HEAVY</vt:lpstr>
      <vt:lpstr>Gotham</vt:lpstr>
      <vt:lpstr>Gotham Medium</vt:lpstr>
      <vt:lpstr>Office Theme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Thuan Nguyen</dc:creator>
  <cp:lastModifiedBy>Thuan Nguyen</cp:lastModifiedBy>
  <cp:revision>1</cp:revision>
  <dcterms:created xsi:type="dcterms:W3CDTF">2025-10-20T04:53:31Z</dcterms:created>
  <dcterms:modified xsi:type="dcterms:W3CDTF">2025-10-20T04:54:52Z</dcterms:modified>
</cp:coreProperties>
</file>