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B3AA-D57A-F558-0C87-0BD2307F8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019E8-DD91-A4A5-6E71-CD7E1FE24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4FA79-7AD1-32A2-3E3F-7E8C9D02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ADB14-2E39-C68A-1DF5-71C842B1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165D4-3418-BE6D-A597-69D8FCBE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0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47E5-C5C6-073F-CED1-B12B865F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D29FD-DC43-4C72-B080-905F825D2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27D8A-5733-B6AF-3EA4-899AF70A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D9EAD-9687-041C-5B66-20802A4D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CC2FB-5037-2891-D7C1-DB78F48C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5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0C566-BA64-C6DF-D79B-097DF7527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3EC1E-F3D7-B731-363F-3F3015B2E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6C8FB-5E93-E5A8-3BC5-52D7781B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DBD1E-AF3C-746A-D0E3-207B4EA3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50F6-9D14-EDBB-FFE7-F22085F2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3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2140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3F78-DC3B-529B-8203-5641EEDF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1956-3BBD-CB0C-CCF2-FB007728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99DA3-353E-DE4F-05EF-592A6D8D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4EE77-E016-DDBF-56B0-1F0961C9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35C74-1C42-4570-70C9-15F407D8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FBE2C-1482-C88D-AFB1-4DDE9790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3BACE-918F-4646-B057-6963A753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714D8-D708-BBCB-D141-6EE318A8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E5325-0B23-0E4A-94BD-66EC936D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001B1-6C33-FAAD-6B35-13EC8076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0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38F8-9FF1-3EA4-5538-34C0ABAA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00DF-2336-5D98-F633-607F8E9EB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739E1-E881-68BA-07CC-33E94CC32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66D09-C663-2CC3-8780-5010F062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60914-56AE-E22F-AFCA-4966D49F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68821-EACF-A67C-1E95-FF803DC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AF1C-1476-A051-9DBD-7E2AFDED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D1EB4-BF14-F24D-62C2-B918C7269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58DD3-FFC3-05A9-F86F-BEC3DFFCC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9F36B-E8CE-E494-1827-F80F349C0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51C79-E90C-5C5E-441F-BB5D3EA4F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6AB8E-6303-D627-90FD-57B72DC9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32DB76-1A62-4EC4-F17E-418F2952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E4E18-2964-830C-8315-7AFDA3EF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1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2437-950C-6EB6-9B0D-FE05C9D1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F901C-E52A-D54D-2F5C-2C0E5C13C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07E30-76FE-81C3-B03C-E0AFDB7D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618CD-660F-0961-51ED-07E79237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7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D083F-129C-81DB-560D-88241923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E660C-9DD8-B017-FA8C-1D1C81BC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8042-EBAA-56C2-E773-E5E8FD5E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558E-BEDD-6468-6187-27FEBA34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B6A05-3B44-2170-0DDD-E63710C99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79A89-EFE5-47FE-B353-C423168D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8DCED-3D25-7489-50B0-6772DF5C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53D2-4A3E-B6F7-AC95-F6B12C66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6D4AD-6BDE-E4D7-12B7-72C51FA1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E099-7653-0D8A-E4F6-3420DC43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4A51A-5D83-37C3-4B48-D74F4E1C1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F0B0-5D1B-DE12-599E-A064585FA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EEDF0-8AAD-4D82-99BE-8A256FBD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C5022-3E0B-9BA0-593E-95A7C890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52BD-A3F7-965A-B57E-89F32413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1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5DF7E-8551-AB0A-F7CA-51694813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192F5-996C-6F13-49E6-AEBD84C56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687A7-46B8-F9E8-83F3-012D23492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5FAD-1BDB-493E-B63E-7807571B131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96658-C294-5A08-8836-CFD4073C6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9DC9-2318-9EB2-8686-E98DDEC51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705BF-13EB-4F5B-BB53-9DB399A6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74F26-41B2-A978-5579-47D758760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58E8C0D2-3200-76CD-A4AB-579B64FD24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09833B55-C82F-22A3-27A9-A12B4F45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32058032-2A16-8F43-B081-05412A737A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478536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8,816 CBM , 1,538 MT Break Bulk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	            Containers: 160 x40’ HC Weight 2,400 MT</a:t>
            </a:r>
          </a:p>
          <a:p>
            <a:pPr marL="12700" marR="508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Commodity: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Steel Structures 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Vung Tau, Vietnam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Port of Discharge:</a:t>
            </a: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it-IT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Houston TX USA , DAP Elwood, IL, USA </a:t>
            </a:r>
            <a:endParaRPr lang="en-US"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BE0B8C1F-0C1A-F1D6-528F-E029CCF74A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443849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61FB5-8753-7FC6-1296-96B1511277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9" y="2402703"/>
            <a:ext cx="4391019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Trucking from workshop up to the export terminal 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 of a Suitable  multi-purpose heavy lift vessel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FLS was the communication tool between cargo and vessel owners, customs, port authority, tug operators, marine warranty surveyors and stevedores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Our port captains have been on scene for supervising purposes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Discharge in Houston, TX and trucking up to the job site in Elwood, IL, USA.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EF229594-89B7-336C-FB7F-2B8E7496C8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3433EBC-689C-FD04-DF4A-FAAB85252C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JACKSON POWER PLANT Elwood, IL USA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FE82D-B125-8DEE-531D-A6968DCA45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99" y="3552934"/>
            <a:ext cx="3066164" cy="2722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32B9-1B4F-EC4D-8537-493B2AE013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383" y="3567124"/>
            <a:ext cx="3016098" cy="2722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88021-7A61-D323-C01F-E26A44DE37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213" y="1220569"/>
            <a:ext cx="3005268" cy="2208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BFC772-AE75-68D3-885D-E70804D15C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699" y="1220568"/>
            <a:ext cx="3066164" cy="22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MT</vt:lpstr>
      <vt:lpstr>Calibri</vt:lpstr>
      <vt:lpstr>Calibri Light</vt:lpstr>
      <vt:lpstr>CONTHRAX HEAVY</vt:lpstr>
      <vt:lpstr>Gotham</vt:lpstr>
      <vt:lpstr>Gotham Medium</vt:lpstr>
      <vt:lpstr>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Thuan Nguyen</dc:creator>
  <cp:lastModifiedBy>Thuan Nguyen</cp:lastModifiedBy>
  <cp:revision>1</cp:revision>
  <dcterms:created xsi:type="dcterms:W3CDTF">2025-10-20T06:34:45Z</dcterms:created>
  <dcterms:modified xsi:type="dcterms:W3CDTF">2025-10-20T06:35:01Z</dcterms:modified>
</cp:coreProperties>
</file>